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318" r:id="rId3"/>
    <p:sldId id="296" r:id="rId4"/>
    <p:sldId id="274" r:id="rId5"/>
    <p:sldId id="289" r:id="rId6"/>
    <p:sldId id="295" r:id="rId7"/>
    <p:sldId id="293" r:id="rId8"/>
    <p:sldId id="298" r:id="rId9"/>
    <p:sldId id="278" r:id="rId10"/>
    <p:sldId id="291" r:id="rId11"/>
    <p:sldId id="279" r:id="rId12"/>
    <p:sldId id="306" r:id="rId13"/>
    <p:sldId id="305" r:id="rId14"/>
    <p:sldId id="307" r:id="rId15"/>
    <p:sldId id="308" r:id="rId16"/>
    <p:sldId id="314" r:id="rId17"/>
    <p:sldId id="284" r:id="rId18"/>
    <p:sldId id="285" r:id="rId19"/>
    <p:sldId id="287" r:id="rId20"/>
    <p:sldId id="288" r:id="rId21"/>
    <p:sldId id="281" r:id="rId22"/>
    <p:sldId id="282" r:id="rId23"/>
    <p:sldId id="297" r:id="rId24"/>
    <p:sldId id="309" r:id="rId25"/>
    <p:sldId id="310" r:id="rId26"/>
    <p:sldId id="315" r:id="rId27"/>
    <p:sldId id="316" r:id="rId28"/>
    <p:sldId id="304" r:id="rId29"/>
    <p:sldId id="319"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E7257DEC-CEAB-45BA-A1D2-25922711FCD7}" type="slidenum">
              <a:rPr lang="ru-RU" altLang="ru-RU"/>
              <a:pPr/>
              <a:t>‹#›</a:t>
            </a:fld>
            <a:endParaRPr lang="ru-RU" altLang="ru-RU"/>
          </a:p>
        </p:txBody>
      </p:sp>
    </p:spTree>
    <p:extLst>
      <p:ext uri="{BB962C8B-B14F-4D97-AF65-F5344CB8AC3E}">
        <p14:creationId xmlns:p14="http://schemas.microsoft.com/office/powerpoint/2010/main" val="238684037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a:t>Образец заголовка</a:t>
            </a:r>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a:t>Образец текста</a:t>
            </a:r>
          </a:p>
        </p:txBody>
      </p:sp>
    </p:spTree>
    <p:extLst>
      <p:ext uri="{BB962C8B-B14F-4D97-AF65-F5344CB8AC3E}">
        <p14:creationId xmlns:p14="http://schemas.microsoft.com/office/powerpoint/2010/main" val="123746399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lum/>
          </a:blip>
          <a:srcRect/>
          <a:stretch>
            <a:fillRect t="-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556932"/>
            <a:ext cx="8424088" cy="1260000"/>
          </a:xfrm>
        </p:spPr>
        <p:txBody>
          <a:bodyPr/>
          <a:lstStyle>
            <a:lvl1pPr>
              <a:defRPr sz="8000" b="0">
                <a:solidFill>
                  <a:schemeClr val="bg2">
                    <a:lumMod val="25000"/>
                  </a:schemeClr>
                </a:solidFill>
                <a:effectLst/>
                <a:latin typeface="Cassandra" pitchFamily="66" charset="0"/>
                <a:ea typeface="Arial Unicode MS" pitchFamily="34" charset="-128"/>
                <a:cs typeface="Arial" pitchFamily="34" charset="0"/>
              </a:defRPr>
            </a:lvl1pPr>
          </a:lstStyle>
          <a:p>
            <a:r>
              <a:rPr lang="ru-RU" dirty="0"/>
              <a:t>Образец заголовка</a:t>
            </a:r>
          </a:p>
        </p:txBody>
      </p:sp>
      <p:sp>
        <p:nvSpPr>
          <p:cNvPr id="3" name="Подзаголовок 2"/>
          <p:cNvSpPr>
            <a:spLocks noGrp="1"/>
          </p:cNvSpPr>
          <p:nvPr>
            <p:ph type="subTitle" idx="1"/>
          </p:nvPr>
        </p:nvSpPr>
        <p:spPr>
          <a:xfrm>
            <a:off x="1407180" y="3528591"/>
            <a:ext cx="6400800" cy="1260000"/>
          </a:xfrm>
        </p:spPr>
        <p:txBody>
          <a:bodyPr/>
          <a:lstStyle>
            <a:lvl1pPr marL="0" indent="0" algn="ctr">
              <a:buNone/>
              <a:defRPr sz="3600" i="1">
                <a:solidFill>
                  <a:schemeClr val="bg2">
                    <a:lumMod val="2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Tree>
    <p:extLst>
      <p:ext uri="{BB962C8B-B14F-4D97-AF65-F5344CB8AC3E}">
        <p14:creationId xmlns:p14="http://schemas.microsoft.com/office/powerpoint/2010/main" val="122856298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6241" y="296652"/>
            <a:ext cx="7920000" cy="900113"/>
          </a:xfrm>
        </p:spPr>
        <p:txBody>
          <a:bodyPr/>
          <a:lstStyle>
            <a:lvl1pPr>
              <a:defRPr sz="6000" b="0">
                <a:solidFill>
                  <a:schemeClr val="bg2">
                    <a:lumMod val="25000"/>
                  </a:schemeClr>
                </a:solidFill>
                <a:latin typeface="Cassandra" pitchFamily="66" charset="0"/>
              </a:defRPr>
            </a:lvl1pPr>
          </a:lstStyle>
          <a:p>
            <a:r>
              <a:rPr lang="ru-RU" dirty="0"/>
              <a:t>Образец заголовка</a:t>
            </a:r>
          </a:p>
        </p:txBody>
      </p:sp>
      <p:sp>
        <p:nvSpPr>
          <p:cNvPr id="3" name="Содержимое 2"/>
          <p:cNvSpPr>
            <a:spLocks noGrp="1"/>
          </p:cNvSpPr>
          <p:nvPr>
            <p:ph idx="1"/>
          </p:nvPr>
        </p:nvSpPr>
        <p:spPr>
          <a:xfrm>
            <a:off x="935596" y="1593342"/>
            <a:ext cx="7920000" cy="4428000"/>
          </a:xfrm>
        </p:spPr>
        <p:txBody>
          <a:bodyPr/>
          <a:lstStyle>
            <a:lvl1pPr>
              <a:defRPr>
                <a:solidFill>
                  <a:schemeClr val="bg2">
                    <a:lumMod val="25000"/>
                  </a:schemeClr>
                </a:solidFill>
                <a:latin typeface="+mj-lt"/>
              </a:defRPr>
            </a:lvl1pPr>
            <a:lvl2pPr>
              <a:defRPr>
                <a:solidFill>
                  <a:schemeClr val="bg2">
                    <a:lumMod val="25000"/>
                  </a:schemeClr>
                </a:solidFill>
                <a:latin typeface="+mj-lt"/>
              </a:defRPr>
            </a:lvl2pPr>
            <a:lvl3pPr>
              <a:defRPr>
                <a:solidFill>
                  <a:schemeClr val="bg2">
                    <a:lumMod val="25000"/>
                  </a:schemeClr>
                </a:solidFill>
                <a:latin typeface="+mj-lt"/>
              </a:defRPr>
            </a:lvl3p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29129800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baseline="0">
                <a:solidFill>
                  <a:schemeClr val="bg2">
                    <a:lumMod val="25000"/>
                  </a:schemeClr>
                </a:solidFill>
                <a:latin typeface="Cassandra" pitchFamily="66" charset="0"/>
              </a:defRPr>
            </a:lvl1pPr>
          </a:lstStyle>
          <a:p>
            <a:r>
              <a:rPr lang="ru-RU" dirty="0"/>
              <a:t>Образец заголовка</a:t>
            </a:r>
          </a:p>
        </p:txBody>
      </p:sp>
      <p:sp>
        <p:nvSpPr>
          <p:cNvPr id="5" name="Текст 4"/>
          <p:cNvSpPr>
            <a:spLocks noGrp="1"/>
          </p:cNvSpPr>
          <p:nvPr>
            <p:ph type="body" sz="quarter" idx="10"/>
          </p:nvPr>
        </p:nvSpPr>
        <p:spPr>
          <a:xfrm>
            <a:off x="935596" y="1593342"/>
            <a:ext cx="7920000" cy="4248000"/>
          </a:xfrm>
        </p:spPr>
        <p:txBody>
          <a:bodyPr/>
          <a:lstStyle>
            <a:lvl1pPr marL="0" indent="0">
              <a:buNone/>
              <a:defRPr>
                <a:solidFill>
                  <a:schemeClr val="bg2">
                    <a:lumMod val="25000"/>
                  </a:schemeClr>
                </a:solidFill>
                <a:latin typeface="+mj-lt"/>
              </a:defRPr>
            </a:lvl1pPr>
            <a:lvl2pPr marL="108000" indent="0">
              <a:buNone/>
              <a:defRPr/>
            </a:lvl2pPr>
            <a:lvl3pPr marL="108000" indent="0">
              <a:buNone/>
              <a:defRPr/>
            </a:lvl3pPr>
          </a:lstStyle>
          <a:p>
            <a:pPr lvl="0"/>
            <a:r>
              <a:rPr lang="ru-RU" dirty="0"/>
              <a:t>Образец текста</a:t>
            </a:r>
          </a:p>
        </p:txBody>
      </p:sp>
    </p:spTree>
    <p:extLst>
      <p:ext uri="{BB962C8B-B14F-4D97-AF65-F5344CB8AC3E}">
        <p14:creationId xmlns:p14="http://schemas.microsoft.com/office/powerpoint/2010/main" val="218815747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Заголовок и спис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a:t>Образец заголовка</a:t>
            </a:r>
          </a:p>
        </p:txBody>
      </p:sp>
      <p:sp>
        <p:nvSpPr>
          <p:cNvPr id="5" name="Текст 4"/>
          <p:cNvSpPr>
            <a:spLocks noGrp="1"/>
          </p:cNvSpPr>
          <p:nvPr>
            <p:ph type="body" sz="quarter" idx="10"/>
          </p:nvPr>
        </p:nvSpPr>
        <p:spPr>
          <a:xfrm>
            <a:off x="935596" y="1593342"/>
            <a:ext cx="7920000" cy="4428000"/>
          </a:xfrm>
        </p:spPr>
        <p:txBody>
          <a:bodyPr/>
          <a:lstStyle>
            <a:lvl1pPr marL="342000" indent="-342000">
              <a:buSzPct val="80000"/>
              <a:buFont typeface="Wingdings 2" pitchFamily="18" charset="2"/>
              <a:buChar char="·"/>
              <a:defRPr>
                <a:solidFill>
                  <a:schemeClr val="bg2">
                    <a:lumMod val="25000"/>
                  </a:schemeClr>
                </a:solidFill>
                <a:latin typeface="+mj-lt"/>
              </a:defRPr>
            </a:lvl1pPr>
            <a:lvl2pPr marL="741600" indent="-284400">
              <a:buSzPct val="80000"/>
              <a:buFont typeface="Wingdings" pitchFamily="2" charset="2"/>
              <a:buChar char="§"/>
              <a:defRPr>
                <a:solidFill>
                  <a:schemeClr val="bg2">
                    <a:lumMod val="25000"/>
                  </a:schemeClr>
                </a:solidFill>
                <a:latin typeface="+mj-lt"/>
              </a:defRPr>
            </a:lvl2pPr>
            <a:lvl3pPr marL="1144800" indent="-230400">
              <a:buSzPct val="80000"/>
              <a:buFont typeface="Arial" pitchFamily="34" charset="0"/>
              <a:buChar char="•"/>
              <a:defRPr>
                <a:solidFill>
                  <a:schemeClr val="bg2">
                    <a:lumMod val="25000"/>
                  </a:schemeClr>
                </a:solidFill>
                <a:latin typeface="+mj-lt"/>
              </a:defRPr>
            </a:lvl3pPr>
            <a:lvl4pPr>
              <a:buFont typeface="Wingdings 2" pitchFamily="18" charset="2"/>
              <a:buChar char="·"/>
              <a:defRPr>
                <a:solidFill>
                  <a:schemeClr val="bg2">
                    <a:lumMod val="25000"/>
                  </a:schemeClr>
                </a:solidFill>
              </a:defRPr>
            </a:lvl4pPr>
            <a:lvl5pPr>
              <a:buFont typeface="Wingdings 2" pitchFamily="18" charset="2"/>
              <a:buChar char="·"/>
              <a:defRPr>
                <a:solidFill>
                  <a:schemeClr val="bg2">
                    <a:lumMod val="25000"/>
                  </a:schemeClr>
                </a:solidFill>
              </a:defRPr>
            </a:lvl5p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412801510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5596" y="296652"/>
            <a:ext cx="7920000" cy="900113"/>
          </a:xfrm>
        </p:spPr>
        <p:txBody>
          <a:bodyPr/>
          <a:lstStyle>
            <a:lvl1pPr>
              <a:defRPr sz="6000" b="0">
                <a:solidFill>
                  <a:schemeClr val="bg2">
                    <a:lumMod val="25000"/>
                  </a:schemeClr>
                </a:solidFill>
                <a:latin typeface="Cassandra" pitchFamily="66" charset="0"/>
              </a:defRPr>
            </a:lvl1pPr>
          </a:lstStyle>
          <a:p>
            <a:r>
              <a:rPr lang="ru-RU" dirty="0"/>
              <a:t>Образец заголовка</a:t>
            </a:r>
          </a:p>
        </p:txBody>
      </p:sp>
      <p:sp>
        <p:nvSpPr>
          <p:cNvPr id="3" name="Содержимое 2"/>
          <p:cNvSpPr>
            <a:spLocks noGrp="1"/>
          </p:cNvSpPr>
          <p:nvPr>
            <p:ph sz="half" idx="1"/>
          </p:nvPr>
        </p:nvSpPr>
        <p:spPr>
          <a:xfrm>
            <a:off x="93559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p:txBody>
      </p:sp>
      <p:sp>
        <p:nvSpPr>
          <p:cNvPr id="4" name="Содержимое 3"/>
          <p:cNvSpPr>
            <a:spLocks noGrp="1"/>
          </p:cNvSpPr>
          <p:nvPr>
            <p:ph sz="half" idx="2"/>
          </p:nvPr>
        </p:nvSpPr>
        <p:spPr>
          <a:xfrm>
            <a:off x="5076056" y="1592796"/>
            <a:ext cx="3780000" cy="4428000"/>
          </a:xfrm>
        </p:spPr>
        <p:txBody>
          <a:bodyPr/>
          <a:lstStyle>
            <a:lvl1pPr>
              <a:defRPr sz="3200">
                <a:solidFill>
                  <a:schemeClr val="bg2">
                    <a:lumMod val="25000"/>
                  </a:schemeClr>
                </a:solidFill>
                <a:latin typeface="+mj-lt"/>
              </a:defRPr>
            </a:lvl1pPr>
            <a:lvl2pPr>
              <a:defRPr sz="2800">
                <a:solidFill>
                  <a:schemeClr val="bg2">
                    <a:lumMod val="25000"/>
                  </a:schemeClr>
                </a:solidFill>
                <a:latin typeface="+mj-lt"/>
              </a:defRPr>
            </a:lvl2pPr>
            <a:lvl3pPr>
              <a:defRPr sz="2400">
                <a:solidFill>
                  <a:schemeClr val="bg2">
                    <a:lumMod val="25000"/>
                  </a:schemeClr>
                </a:solidFill>
                <a:latin typeface="+mj-lt"/>
              </a:defRPr>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p:txBody>
      </p:sp>
    </p:spTree>
    <p:extLst>
      <p:ext uri="{BB962C8B-B14F-4D97-AF65-F5344CB8AC3E}">
        <p14:creationId xmlns:p14="http://schemas.microsoft.com/office/powerpoint/2010/main" val="137507292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1785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06.08.2025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06.08.2025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06.08.2025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06.08.2025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06.08.2025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06.08.2025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lum/>
          </a:blip>
          <a:srcRect/>
          <a:stretch>
            <a:fillRect t="-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971550" y="296863"/>
            <a:ext cx="7920038"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971550" y="1631950"/>
            <a:ext cx="7920038"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p:txBody>
      </p:sp>
    </p:spTree>
    <p:extLst>
      <p:ext uri="{BB962C8B-B14F-4D97-AF65-F5344CB8AC3E}">
        <p14:creationId xmlns:p14="http://schemas.microsoft.com/office/powerpoint/2010/main" val="381012827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ransition spd="slow">
    <p:push dir="u"/>
  </p:transition>
  <p:txStyles>
    <p:titleStyle>
      <a:lvl1pPr algn="ctr" rtl="0" eaLnBrk="0" fontAlgn="base" hangingPunct="0">
        <a:spcBef>
          <a:spcPct val="0"/>
        </a:spcBef>
        <a:spcAft>
          <a:spcPct val="0"/>
        </a:spcAft>
        <a:defRPr sz="6000" kern="1200">
          <a:solidFill>
            <a:srgbClr val="4A452A"/>
          </a:solidFill>
          <a:latin typeface="Cassandra" pitchFamily="66" charset="0"/>
          <a:ea typeface="+mj-ea"/>
          <a:cs typeface="Arial" pitchFamily="34" charset="0"/>
        </a:defRPr>
      </a:lvl1pPr>
      <a:lvl2pPr algn="ctr" rtl="0" eaLnBrk="0" fontAlgn="base" hangingPunct="0">
        <a:spcBef>
          <a:spcPct val="0"/>
        </a:spcBef>
        <a:spcAft>
          <a:spcPct val="0"/>
        </a:spcAft>
        <a:defRPr sz="6000">
          <a:solidFill>
            <a:srgbClr val="4A452A"/>
          </a:solidFill>
          <a:latin typeface="Cassandra" pitchFamily="66" charset="0"/>
          <a:cs typeface="Arial" charset="0"/>
        </a:defRPr>
      </a:lvl2pPr>
      <a:lvl3pPr algn="ctr" rtl="0" eaLnBrk="0" fontAlgn="base" hangingPunct="0">
        <a:spcBef>
          <a:spcPct val="0"/>
        </a:spcBef>
        <a:spcAft>
          <a:spcPct val="0"/>
        </a:spcAft>
        <a:defRPr sz="6000">
          <a:solidFill>
            <a:srgbClr val="4A452A"/>
          </a:solidFill>
          <a:latin typeface="Cassandra" pitchFamily="66" charset="0"/>
          <a:cs typeface="Arial" charset="0"/>
        </a:defRPr>
      </a:lvl3pPr>
      <a:lvl4pPr algn="ctr" rtl="0" eaLnBrk="0" fontAlgn="base" hangingPunct="0">
        <a:spcBef>
          <a:spcPct val="0"/>
        </a:spcBef>
        <a:spcAft>
          <a:spcPct val="0"/>
        </a:spcAft>
        <a:defRPr sz="6000">
          <a:solidFill>
            <a:srgbClr val="4A452A"/>
          </a:solidFill>
          <a:latin typeface="Cassandra" pitchFamily="66" charset="0"/>
          <a:cs typeface="Arial" charset="0"/>
        </a:defRPr>
      </a:lvl4pPr>
      <a:lvl5pPr algn="ctr" rtl="0" eaLnBrk="0" fontAlgn="base" hangingPunct="0">
        <a:spcBef>
          <a:spcPct val="0"/>
        </a:spcBef>
        <a:spcAft>
          <a:spcPct val="0"/>
        </a:spcAft>
        <a:defRPr sz="6000">
          <a:solidFill>
            <a:srgbClr val="4A452A"/>
          </a:solidFill>
          <a:latin typeface="Cassandra" pitchFamily="66" charset="0"/>
          <a:cs typeface="Arial" charset="0"/>
        </a:defRPr>
      </a:lvl5pPr>
      <a:lvl6pPr marL="457200" algn="ctr" rtl="0" fontAlgn="base">
        <a:spcBef>
          <a:spcPct val="0"/>
        </a:spcBef>
        <a:spcAft>
          <a:spcPct val="0"/>
        </a:spcAft>
        <a:defRPr sz="4000">
          <a:solidFill>
            <a:srgbClr val="17375E"/>
          </a:solidFill>
          <a:latin typeface="Arial" charset="0"/>
          <a:cs typeface="Arial" charset="0"/>
        </a:defRPr>
      </a:lvl6pPr>
      <a:lvl7pPr marL="914400" algn="ctr" rtl="0" fontAlgn="base">
        <a:spcBef>
          <a:spcPct val="0"/>
        </a:spcBef>
        <a:spcAft>
          <a:spcPct val="0"/>
        </a:spcAft>
        <a:defRPr sz="4000">
          <a:solidFill>
            <a:srgbClr val="17375E"/>
          </a:solidFill>
          <a:latin typeface="Arial" charset="0"/>
          <a:cs typeface="Arial" charset="0"/>
        </a:defRPr>
      </a:lvl7pPr>
      <a:lvl8pPr marL="1371600" algn="ctr" rtl="0" fontAlgn="base">
        <a:spcBef>
          <a:spcPct val="0"/>
        </a:spcBef>
        <a:spcAft>
          <a:spcPct val="0"/>
        </a:spcAft>
        <a:defRPr sz="4000">
          <a:solidFill>
            <a:srgbClr val="17375E"/>
          </a:solidFill>
          <a:latin typeface="Arial" charset="0"/>
          <a:cs typeface="Arial" charset="0"/>
        </a:defRPr>
      </a:lvl8pPr>
      <a:lvl9pPr marL="1828800" algn="ctr" rtl="0" fontAlgn="base">
        <a:spcBef>
          <a:spcPct val="0"/>
        </a:spcBef>
        <a:spcAft>
          <a:spcPct val="0"/>
        </a:spcAft>
        <a:defRPr sz="4000">
          <a:solidFill>
            <a:srgbClr val="17375E"/>
          </a:solidFill>
          <a:latin typeface="Arial" charset="0"/>
          <a:cs typeface="Arial" charset="0"/>
        </a:defRPr>
      </a:lvl9pPr>
    </p:titleStyle>
    <p:bodyStyle>
      <a:lvl1pPr marL="342900" indent="-342900" algn="l" rtl="0" eaLnBrk="0" fontAlgn="base" hangingPunct="0">
        <a:spcBef>
          <a:spcPct val="20000"/>
        </a:spcBef>
        <a:spcAft>
          <a:spcPct val="0"/>
        </a:spcAft>
        <a:buFont typeface="Wingdings 2" pitchFamily="18" charset="2"/>
        <a:buChar char="·"/>
        <a:defRPr sz="3200" kern="1200">
          <a:solidFill>
            <a:srgbClr val="4A452A"/>
          </a:solidFill>
          <a:latin typeface="+mj-lt"/>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800" kern="1200">
          <a:solidFill>
            <a:srgbClr val="4A452A"/>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A452A"/>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17375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helpmammy.ru/text-images/206.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hyperlink" Target="http://www.helpmammy.ru/text-images/206.jpg" TargetMode="External"/><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ankreceptov.ru/pic/skazki-0021.jpg"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helpmammy.ru/text-images/206.jpg"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hyperlink" Target="http://www.helpmammy.ru/text-images/206.jpg"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19.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694"/>
            <a:ext cx="9280539" cy="687569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1026" name="Picture 2" descr="http://razumovskiyvestnik.ru/wp-content/uploads/2017/11/hello_html_m172392cd.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7524"/>
            <a:ext cx="9280539" cy="68675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35896" y="2132856"/>
            <a:ext cx="5400600" cy="1569660"/>
          </a:xfrm>
          <a:prstGeom prst="rect">
            <a:avLst/>
          </a:prstGeom>
        </p:spPr>
        <p:txBody>
          <a:bodyPr wrap="square">
            <a:spAutoFit/>
          </a:bodyPr>
          <a:lstStyle/>
          <a:p>
            <a:pPr algn="ctr"/>
            <a:r>
              <a:rPr lang="ru-RU" sz="4800" b="1" dirty="0">
                <a:solidFill>
                  <a:srgbClr val="FF0000"/>
                </a:solidFill>
                <a:latin typeface="Times New Roman" pitchFamily="18" charset="0"/>
                <a:cs typeface="Times New Roman" pitchFamily="18" charset="0"/>
              </a:rPr>
              <a:t>«Маршак - друг детей»</a:t>
            </a:r>
          </a:p>
        </p:txBody>
      </p:sp>
    </p:spTree>
    <p:extLst>
      <p:ext uri="{BB962C8B-B14F-4D97-AF65-F5344CB8AC3E}">
        <p14:creationId xmlns:p14="http://schemas.microsoft.com/office/powerpoint/2010/main" val="383085090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764704"/>
            <a:ext cx="8064896" cy="5693866"/>
          </a:xfrm>
          <a:prstGeom prst="rect">
            <a:avLst/>
          </a:prstGeom>
        </p:spPr>
        <p:txBody>
          <a:bodyPr wrap="square">
            <a:spAutoFit/>
          </a:bodyPr>
          <a:lstStyle/>
          <a:p>
            <a:pPr marL="45720" indent="0" algn="ctr">
              <a:buNone/>
            </a:pPr>
            <a:r>
              <a:rPr lang="ru-RU" sz="2800" b="1" dirty="0">
                <a:latin typeface="Times New Roman" pitchFamily="18" charset="0"/>
                <a:cs typeface="Times New Roman" pitchFamily="18" charset="0"/>
              </a:rPr>
              <a:t>Маршаку было всего 4 года, когда он пытался   сочинять стихотворные строчки. </a:t>
            </a:r>
          </a:p>
          <a:p>
            <a:r>
              <a:rPr lang="ru-RU" sz="2800" b="1" dirty="0">
                <a:latin typeface="Times New Roman" pitchFamily="18" charset="0"/>
                <a:cs typeface="Times New Roman" pitchFamily="18" charset="0"/>
              </a:rPr>
              <a:t>	 В гимназии учитель словесности привил любовь к классической поэзии, поощрял первые литературные опыты будущего поэта.</a:t>
            </a:r>
          </a:p>
          <a:p>
            <a:r>
              <a:rPr lang="ru-RU" sz="2800" b="1" dirty="0">
                <a:latin typeface="Times New Roman" pitchFamily="18" charset="0"/>
                <a:cs typeface="Times New Roman" pitchFamily="18" charset="0"/>
              </a:rPr>
              <a:t>	В 12 лет Самуил Яковлевич писал целые поэмы.</a:t>
            </a:r>
          </a:p>
          <a:p>
            <a:r>
              <a:rPr lang="ru-RU" sz="2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r>
              <a:rPr lang="ru-RU" sz="2800" b="1" dirty="0">
                <a:latin typeface="Times New Roman" pitchFamily="18" charset="0"/>
                <a:cs typeface="Times New Roman" pitchFamily="18" charset="0"/>
              </a:rPr>
              <a:t>Одна из поэтических тетрадей Маршака попала в руки В. Стасова , с помощью которого он переехал в Петербург, учился в одной из лучших гимназий, целые дни проводил в публичной библиотеке, где работал Стасов.</a:t>
            </a:r>
          </a:p>
          <a:p>
            <a:endParaRPr lang="ru-RU" sz="2800" b="1" dirty="0"/>
          </a:p>
        </p:txBody>
      </p:sp>
      <p:sp>
        <p:nvSpPr>
          <p:cNvPr id="3" name="TextBox 2"/>
          <p:cNvSpPr txBox="1"/>
          <p:nvPr/>
        </p:nvSpPr>
        <p:spPr>
          <a:xfrm>
            <a:off x="0" y="-27384"/>
            <a:ext cx="9144000" cy="1015663"/>
          </a:xfrm>
          <a:prstGeom prst="rect">
            <a:avLst/>
          </a:prstGeom>
          <a:noFill/>
        </p:spPr>
        <p:txBody>
          <a:bodyPr wrap="square" rtlCol="0">
            <a:spAutoFit/>
          </a:bodyPr>
          <a:lstStyle/>
          <a:p>
            <a:pPr algn="ctr"/>
            <a:r>
              <a:rPr lang="ru-RU" sz="6000" b="1" dirty="0">
                <a:solidFill>
                  <a:srgbClr val="FF0000"/>
                </a:solidFill>
                <a:latin typeface="Times New Roman" pitchFamily="18" charset="0"/>
                <a:cs typeface="Times New Roman" pitchFamily="18" charset="0"/>
              </a:rPr>
              <a:t>Литературное начало</a:t>
            </a:r>
          </a:p>
        </p:txBody>
      </p:sp>
      <p:pic>
        <p:nvPicPr>
          <p:cNvPr id="1026" name="Picture 2" descr="http://3.bp.blogspot.com/-5aI1SBJC1EM/Uqjkn312OAI/AAAAAAAAA2o/pKAh5JZuSAs/w1200-h630-p-k-no-nu/logo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15" r="12093"/>
          <a:stretch/>
        </p:blipFill>
        <p:spPr bwMode="auto">
          <a:xfrm>
            <a:off x="7328030" y="5589240"/>
            <a:ext cx="1815969" cy="124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1043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20" y="0"/>
            <a:ext cx="9280539" cy="687569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635896" y="476672"/>
            <a:ext cx="5112568" cy="5078313"/>
          </a:xfrm>
          <a:prstGeom prst="rect">
            <a:avLst/>
          </a:prstGeom>
        </p:spPr>
        <p:txBody>
          <a:bodyPr wrap="square">
            <a:spAutoFit/>
          </a:bodyPr>
          <a:lstStyle/>
          <a:p>
            <a:pPr algn="ctr"/>
            <a:r>
              <a:rPr lang="ru-RU" sz="7200" b="1" dirty="0">
                <a:solidFill>
                  <a:srgbClr val="C00000"/>
                </a:solidFill>
                <a:latin typeface="Times New Roman" pitchFamily="18" charset="0"/>
                <a:cs typeface="Times New Roman" pitchFamily="18" charset="0"/>
              </a:rPr>
              <a:t>Творчество</a:t>
            </a:r>
            <a:r>
              <a:rPr lang="ru-RU" sz="6600" b="1" dirty="0">
                <a:solidFill>
                  <a:srgbClr val="FF0000"/>
                </a:solidFill>
                <a:latin typeface="Times New Roman" pitchFamily="18" charset="0"/>
                <a:cs typeface="Times New Roman" pitchFamily="18" charset="0"/>
              </a:rPr>
              <a:t> </a:t>
            </a:r>
          </a:p>
          <a:p>
            <a:pPr algn="ctr"/>
            <a:r>
              <a:rPr lang="ru-RU" sz="6600" b="1" dirty="0">
                <a:solidFill>
                  <a:srgbClr val="FF0000"/>
                </a:solidFill>
                <a:latin typeface="Times New Roman" pitchFamily="18" charset="0"/>
                <a:cs typeface="Times New Roman" pitchFamily="18" charset="0"/>
              </a:rPr>
              <a:t>Самуила</a:t>
            </a:r>
          </a:p>
          <a:p>
            <a:pPr algn="ctr"/>
            <a:r>
              <a:rPr lang="ru-RU" sz="6600" b="1" dirty="0">
                <a:solidFill>
                  <a:srgbClr val="FF0000"/>
                </a:solidFill>
                <a:latin typeface="Times New Roman" pitchFamily="18" charset="0"/>
                <a:cs typeface="Times New Roman" pitchFamily="18" charset="0"/>
              </a:rPr>
              <a:t>Яковлевича </a:t>
            </a:r>
          </a:p>
          <a:p>
            <a:pPr algn="ctr"/>
            <a:r>
              <a:rPr lang="ru-RU" sz="6600" b="1" dirty="0">
                <a:solidFill>
                  <a:srgbClr val="FF0000"/>
                </a:solidFill>
                <a:latin typeface="Times New Roman" pitchFamily="18" charset="0"/>
                <a:cs typeface="Times New Roman" pitchFamily="18" charset="0"/>
              </a:rPr>
              <a:t>Маршака </a:t>
            </a:r>
          </a:p>
          <a:p>
            <a:r>
              <a:rPr lang="ru-RU" sz="5400" b="1" dirty="0">
                <a:solidFill>
                  <a:schemeClr val="accent6">
                    <a:lumMod val="50000"/>
                  </a:schemeClr>
                </a:solidFill>
                <a:latin typeface="Times New Roman" pitchFamily="18" charset="0"/>
                <a:cs typeface="Times New Roman" pitchFamily="18" charset="0"/>
              </a:rPr>
              <a:t>         </a:t>
            </a:r>
          </a:p>
        </p:txBody>
      </p:sp>
      <p:pic>
        <p:nvPicPr>
          <p:cNvPr id="7" name="Picture 4" descr="Картинка 22 из 13065">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620688"/>
            <a:ext cx="3840639" cy="510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6192180" y="4807614"/>
            <a:ext cx="2951819" cy="203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7564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35038" y="296863"/>
            <a:ext cx="7920037" cy="900112"/>
          </a:xfrm>
        </p:spPr>
        <p:txBody>
          <a:bodyPr>
            <a:noAutofit/>
          </a:bodyPr>
          <a:lstStyle/>
          <a:p>
            <a:pPr>
              <a:defRPr/>
            </a:pPr>
            <a:r>
              <a:rPr lang="ru-RU" sz="7200" b="1" dirty="0">
                <a:solidFill>
                  <a:srgbClr val="FF0000"/>
                </a:solidFill>
                <a:latin typeface="Times New Roman" pitchFamily="18" charset="0"/>
                <a:cs typeface="Times New Roman" pitchFamily="18" charset="0"/>
              </a:rPr>
              <a:t>Маршак  </a:t>
            </a:r>
          </a:p>
        </p:txBody>
      </p:sp>
      <p:sp>
        <p:nvSpPr>
          <p:cNvPr id="3" name="Текст 2"/>
          <p:cNvSpPr>
            <a:spLocks noGrp="1"/>
          </p:cNvSpPr>
          <p:nvPr>
            <p:ph type="body" sz="quarter" idx="10"/>
          </p:nvPr>
        </p:nvSpPr>
        <p:spPr>
          <a:xfrm>
            <a:off x="395536" y="1052736"/>
            <a:ext cx="7920037" cy="5112568"/>
          </a:xfrm>
        </p:spPr>
        <p:txBody>
          <a:bodyPr>
            <a:normAutofit fontScale="92500" lnSpcReduction="10000"/>
          </a:bodyPr>
          <a:lstStyle/>
          <a:p>
            <a:pPr marL="457200" indent="-457200">
              <a:buFont typeface="Wingdings" pitchFamily="2" charset="2"/>
              <a:buChar char="Ø"/>
              <a:defRPr/>
            </a:pPr>
            <a:r>
              <a:rPr lang="ru-RU" sz="6500" b="1" dirty="0">
                <a:solidFill>
                  <a:srgbClr val="C00000"/>
                </a:solidFill>
                <a:latin typeface="Times New Roman" pitchFamily="18" charset="0"/>
                <a:cs typeface="Times New Roman" pitchFamily="18" charset="0"/>
              </a:rPr>
              <a:t>поэт</a:t>
            </a:r>
          </a:p>
          <a:p>
            <a:pPr marL="457200" indent="-457200">
              <a:buFont typeface="Wingdings" pitchFamily="2" charset="2"/>
              <a:buChar char="Ø"/>
              <a:defRPr/>
            </a:pPr>
            <a:r>
              <a:rPr lang="ru-RU" sz="6500" b="1" dirty="0">
                <a:solidFill>
                  <a:srgbClr val="C00000"/>
                </a:solidFill>
                <a:latin typeface="Times New Roman" pitchFamily="18" charset="0"/>
                <a:cs typeface="Times New Roman" pitchFamily="18" charset="0"/>
              </a:rPr>
              <a:t>переводчик</a:t>
            </a:r>
          </a:p>
          <a:p>
            <a:pPr marL="457200" indent="-457200">
              <a:buFont typeface="Wingdings" pitchFamily="2" charset="2"/>
              <a:buChar char="Ø"/>
              <a:defRPr/>
            </a:pPr>
            <a:r>
              <a:rPr lang="ru-RU" sz="6500" b="1" dirty="0">
                <a:solidFill>
                  <a:srgbClr val="C00000"/>
                </a:solidFill>
                <a:latin typeface="Times New Roman" pitchFamily="18" charset="0"/>
                <a:cs typeface="Times New Roman" pitchFamily="18" charset="0"/>
              </a:rPr>
              <a:t>драматург</a:t>
            </a:r>
          </a:p>
          <a:p>
            <a:pPr marL="457200" indent="-457200">
              <a:buFont typeface="Wingdings" pitchFamily="2" charset="2"/>
              <a:buChar char="Ø"/>
              <a:defRPr/>
            </a:pPr>
            <a:r>
              <a:rPr lang="ru-RU" sz="6500" b="1" dirty="0">
                <a:solidFill>
                  <a:srgbClr val="C00000"/>
                </a:solidFill>
                <a:latin typeface="Times New Roman" pitchFamily="18" charset="0"/>
                <a:cs typeface="Times New Roman" pitchFamily="18" charset="0"/>
              </a:rPr>
              <a:t>редактор</a:t>
            </a:r>
          </a:p>
          <a:p>
            <a:pPr marL="457200" indent="-457200">
              <a:buFont typeface="Wingdings" pitchFamily="2" charset="2"/>
              <a:buChar char="Ø"/>
              <a:defRPr/>
            </a:pPr>
            <a:r>
              <a:rPr lang="ru-RU" sz="6500" b="1" dirty="0">
                <a:solidFill>
                  <a:srgbClr val="C00000"/>
                </a:solidFill>
                <a:latin typeface="Times New Roman" pitchFamily="18" charset="0"/>
                <a:cs typeface="Times New Roman" pitchFamily="18" charset="0"/>
              </a:rPr>
              <a:t>критик</a:t>
            </a:r>
          </a:p>
          <a:p>
            <a:pPr>
              <a:defRPr/>
            </a:pPr>
            <a:endParaRPr lang="ru-RU" dirty="0"/>
          </a:p>
          <a:p>
            <a:pPr>
              <a:defRPr/>
            </a:pPr>
            <a:endParaRPr lang="ru-RU" dirty="0"/>
          </a:p>
        </p:txBody>
      </p:sp>
      <p:pic>
        <p:nvPicPr>
          <p:cNvPr id="5" name="Picture 4" descr="Картинка 22 из 13065">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2040" y="1275400"/>
            <a:ext cx="3212405" cy="42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6247749" y="4797152"/>
            <a:ext cx="2548457" cy="175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49927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6626" name="Заголовок 1"/>
          <p:cNvSpPr>
            <a:spLocks noGrp="1"/>
          </p:cNvSpPr>
          <p:nvPr>
            <p:ph type="title"/>
          </p:nvPr>
        </p:nvSpPr>
        <p:spPr>
          <a:xfrm>
            <a:off x="175641" y="44624"/>
            <a:ext cx="8860855" cy="900112"/>
          </a:xfrm>
        </p:spPr>
        <p:txBody>
          <a:bodyPr>
            <a:noAutofit/>
          </a:bodyPr>
          <a:lstStyle/>
          <a:p>
            <a:r>
              <a:rPr lang="ru-RU" sz="5400" b="1" dirty="0">
                <a:solidFill>
                  <a:srgbClr val="FF0000"/>
                </a:solidFill>
                <a:latin typeface="Times New Roman" pitchFamily="18" charset="0"/>
                <a:cs typeface="Times New Roman" pitchFamily="18" charset="0"/>
              </a:rPr>
              <a:t>За свой многогранный труд</a:t>
            </a:r>
          </a:p>
        </p:txBody>
      </p:sp>
      <p:pic>
        <p:nvPicPr>
          <p:cNvPr id="26628" name="Picture 2" descr="C:\Documents and Settings\Татьяна\Рабочий стол\marshak_550x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18" y="1052736"/>
            <a:ext cx="7520495" cy="5314727"/>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7389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935038" y="296863"/>
            <a:ext cx="7920037" cy="900112"/>
          </a:xfrm>
        </p:spPr>
        <p:txBody>
          <a:bodyPr>
            <a:noAutofit/>
          </a:bodyPr>
          <a:lstStyle/>
          <a:p>
            <a:pPr>
              <a:defRPr/>
            </a:pPr>
            <a:r>
              <a:rPr lang="ru-RU" b="1" dirty="0">
                <a:solidFill>
                  <a:srgbClr val="FF0000"/>
                </a:solidFill>
                <a:latin typeface="Times New Roman" pitchFamily="18" charset="0"/>
                <a:cs typeface="Times New Roman" pitchFamily="18" charset="0"/>
              </a:rPr>
              <a:t>Маршак награждён</a:t>
            </a:r>
          </a:p>
        </p:txBody>
      </p:sp>
      <p:sp>
        <p:nvSpPr>
          <p:cNvPr id="4" name="Прямоугольник 3"/>
          <p:cNvSpPr/>
          <p:nvPr/>
        </p:nvSpPr>
        <p:spPr>
          <a:xfrm>
            <a:off x="1055687" y="5945692"/>
            <a:ext cx="3671887" cy="400110"/>
          </a:xfrm>
          <a:prstGeom prst="rect">
            <a:avLst/>
          </a:prstGeom>
        </p:spPr>
        <p:txBody>
          <a:bodyPr>
            <a:spAutoFit/>
          </a:bodyPr>
          <a:lstStyle/>
          <a:p>
            <a:pPr fontAlgn="base">
              <a:spcBef>
                <a:spcPct val="0"/>
              </a:spcBef>
              <a:spcAft>
                <a:spcPct val="0"/>
              </a:spcAft>
              <a:defRPr/>
            </a:pPr>
            <a:r>
              <a:rPr lang="vi-VN" sz="2000" b="1" dirty="0">
                <a:latin typeface="Times New Roman" pitchFamily="18" charset="0"/>
                <a:cs typeface="Times New Roman" pitchFamily="18" charset="0"/>
              </a:rPr>
              <a:t>Ле́нинская пре́мия</a:t>
            </a:r>
            <a:r>
              <a:rPr lang="ru-RU" sz="2000" b="1" dirty="0">
                <a:latin typeface="Times New Roman" pitchFamily="18" charset="0"/>
                <a:cs typeface="Times New Roman" pitchFamily="18" charset="0"/>
              </a:rPr>
              <a:t>, 1963</a:t>
            </a:r>
          </a:p>
        </p:txBody>
      </p:sp>
      <p:sp>
        <p:nvSpPr>
          <p:cNvPr id="5" name="Прямоугольник 4"/>
          <p:cNvSpPr/>
          <p:nvPr/>
        </p:nvSpPr>
        <p:spPr>
          <a:xfrm>
            <a:off x="5192713" y="1341438"/>
            <a:ext cx="2519362" cy="400110"/>
          </a:xfrm>
          <a:prstGeom prst="rect">
            <a:avLst/>
          </a:prstGeom>
        </p:spPr>
        <p:txBody>
          <a:bodyPr>
            <a:spAutoFit/>
          </a:bodyPr>
          <a:lstStyle/>
          <a:p>
            <a:pPr fontAlgn="base">
              <a:spcBef>
                <a:spcPct val="0"/>
              </a:spcBef>
              <a:spcAft>
                <a:spcPct val="0"/>
              </a:spcAft>
              <a:defRPr/>
            </a:pPr>
            <a:r>
              <a:rPr lang="ru-RU" sz="2000" b="1" dirty="0">
                <a:latin typeface="Times New Roman" pitchFamily="18" charset="0"/>
                <a:cs typeface="Times New Roman" pitchFamily="18" charset="0"/>
              </a:rPr>
              <a:t>Орден Ленина, 1939</a:t>
            </a:r>
            <a:endParaRPr lang="ru-RU" sz="2000" dirty="0">
              <a:latin typeface="Times New Roman" pitchFamily="18" charset="0"/>
              <a:cs typeface="Times New Roman" pitchFamily="18" charset="0"/>
            </a:endParaRPr>
          </a:p>
        </p:txBody>
      </p:sp>
      <p:sp>
        <p:nvSpPr>
          <p:cNvPr id="6" name="Прямоугольник 5"/>
          <p:cNvSpPr/>
          <p:nvPr/>
        </p:nvSpPr>
        <p:spPr>
          <a:xfrm>
            <a:off x="3468929" y="3895966"/>
            <a:ext cx="3558602" cy="707886"/>
          </a:xfrm>
          <a:prstGeom prst="rect">
            <a:avLst/>
          </a:prstGeom>
        </p:spPr>
        <p:txBody>
          <a:bodyPr wrap="none">
            <a:spAutoFit/>
          </a:bodyPr>
          <a:lstStyle/>
          <a:p>
            <a:pPr algn="ctr" fontAlgn="base">
              <a:spcBef>
                <a:spcPct val="0"/>
              </a:spcBef>
              <a:spcAft>
                <a:spcPct val="0"/>
              </a:spcAft>
              <a:defRPr/>
            </a:pPr>
            <a:r>
              <a:rPr lang="ru-RU" sz="2000" b="1" dirty="0">
                <a:latin typeface="Times New Roman" pitchFamily="18" charset="0"/>
                <a:cs typeface="Times New Roman" pitchFamily="18" charset="0"/>
              </a:rPr>
              <a:t>Орден Отечественной войны</a:t>
            </a:r>
          </a:p>
          <a:p>
            <a:pPr algn="ctr" fontAlgn="base">
              <a:spcBef>
                <a:spcPct val="0"/>
              </a:spcBef>
              <a:spcAft>
                <a:spcPct val="0"/>
              </a:spcAft>
              <a:defRPr/>
            </a:pPr>
            <a:r>
              <a:rPr lang="ru-RU"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I </a:t>
            </a:r>
            <a:r>
              <a:rPr lang="ru-RU" sz="2000" b="1" dirty="0">
                <a:latin typeface="Times New Roman" pitchFamily="18" charset="0"/>
                <a:cs typeface="Times New Roman" pitchFamily="18" charset="0"/>
              </a:rPr>
              <a:t>степени, 1945</a:t>
            </a:r>
            <a:endParaRPr lang="ru-RU" sz="2000" dirty="0">
              <a:latin typeface="Times New Roman" pitchFamily="18" charset="0"/>
              <a:cs typeface="Times New Roman" pitchFamily="18" charset="0"/>
            </a:endParaRPr>
          </a:p>
        </p:txBody>
      </p:sp>
      <p:sp>
        <p:nvSpPr>
          <p:cNvPr id="8" name="Прямоугольник 7"/>
          <p:cNvSpPr/>
          <p:nvPr/>
        </p:nvSpPr>
        <p:spPr>
          <a:xfrm>
            <a:off x="522245" y="3069270"/>
            <a:ext cx="2585644" cy="707886"/>
          </a:xfrm>
          <a:prstGeom prst="rect">
            <a:avLst/>
          </a:prstGeom>
        </p:spPr>
        <p:txBody>
          <a:bodyPr wrap="none">
            <a:spAutoFit/>
          </a:bodyPr>
          <a:lstStyle/>
          <a:p>
            <a:pPr algn="ctr" fontAlgn="base">
              <a:spcBef>
                <a:spcPct val="0"/>
              </a:spcBef>
              <a:spcAft>
                <a:spcPct val="0"/>
              </a:spcAft>
              <a:defRPr/>
            </a:pPr>
            <a:r>
              <a:rPr lang="ru-RU" sz="2000" b="1" dirty="0">
                <a:latin typeface="Times New Roman" pitchFamily="18" charset="0"/>
                <a:cs typeface="Times New Roman" pitchFamily="18" charset="0"/>
              </a:rPr>
              <a:t>Сталинская премия </a:t>
            </a:r>
          </a:p>
          <a:p>
            <a:pPr algn="ctr" fontAlgn="base">
              <a:spcBef>
                <a:spcPct val="0"/>
              </a:spcBef>
              <a:spcAft>
                <a:spcPct val="0"/>
              </a:spcAft>
              <a:defRPr/>
            </a:pPr>
            <a:r>
              <a:rPr lang="ru-RU" sz="2000" b="1" dirty="0">
                <a:latin typeface="Times New Roman" pitchFamily="18" charset="0"/>
                <a:cs typeface="Times New Roman" pitchFamily="18" charset="0"/>
              </a:rPr>
              <a:t>1942, 1946, 1949</a:t>
            </a:r>
          </a:p>
        </p:txBody>
      </p:sp>
      <p:sp>
        <p:nvSpPr>
          <p:cNvPr id="9" name="Прямоугольник 8"/>
          <p:cNvSpPr/>
          <p:nvPr/>
        </p:nvSpPr>
        <p:spPr>
          <a:xfrm>
            <a:off x="6366011" y="5819793"/>
            <a:ext cx="2392001" cy="707886"/>
          </a:xfrm>
          <a:prstGeom prst="rect">
            <a:avLst/>
          </a:prstGeom>
        </p:spPr>
        <p:txBody>
          <a:bodyPr wrap="none">
            <a:spAutoFit/>
          </a:bodyPr>
          <a:lstStyle/>
          <a:p>
            <a:pPr fontAlgn="base">
              <a:spcBef>
                <a:spcPct val="0"/>
              </a:spcBef>
              <a:spcAft>
                <a:spcPct val="0"/>
              </a:spcAft>
              <a:defRPr/>
            </a:pPr>
            <a:r>
              <a:rPr lang="ru-RU" sz="2000" b="1" dirty="0">
                <a:latin typeface="Times New Roman" pitchFamily="18" charset="0"/>
                <a:cs typeface="Times New Roman" pitchFamily="18" charset="0"/>
              </a:rPr>
              <a:t>Орден Трудового</a:t>
            </a:r>
          </a:p>
          <a:p>
            <a:pPr fontAlgn="base">
              <a:spcBef>
                <a:spcPct val="0"/>
              </a:spcBef>
              <a:spcAft>
                <a:spcPct val="0"/>
              </a:spcAft>
              <a:defRPr/>
            </a:pPr>
            <a:r>
              <a:rPr lang="ru-RU" sz="2000" b="1" dirty="0">
                <a:latin typeface="Times New Roman" pitchFamily="18" charset="0"/>
                <a:cs typeface="Times New Roman" pitchFamily="18" charset="0"/>
              </a:rPr>
              <a:t> Красного Знамени</a:t>
            </a:r>
          </a:p>
        </p:txBody>
      </p:sp>
      <p:pic>
        <p:nvPicPr>
          <p:cNvPr id="27658" name="Picture 7" descr="C:\Users\Sveta\Desktop\150px-Order_of_Lenin_type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51725" y="1178070"/>
            <a:ext cx="1296988"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8" descr="C:\Users\Sveta\Desktop\150px-Order_of_the_Patriotic_War_(1st_clas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7510" y="1844675"/>
            <a:ext cx="1995487"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9" descr="C:\Users\Sveta\Desktop\150px-OrderOfTheRedBannerOfLabour.jpg"/>
          <p:cNvPicPr>
            <a:picLocks noChangeAspect="1" noChangeArrowheads="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7165975" y="3875105"/>
            <a:ext cx="1092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veryimportantlot.com/cache/lot/8105/36841_1505686305-850x550_width_50.jpg?_=1505686305"/>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37915" y="1178070"/>
            <a:ext cx="1315549" cy="2005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izmiran.ru/info/personalia/npushkov/photo1/p_lenin_sm.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0974" y="3561241"/>
            <a:ext cx="1970906" cy="2572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5954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3"/>
          <p:cNvSpPr>
            <a:spLocks noGrp="1" noChangeArrowheads="1"/>
          </p:cNvSpPr>
          <p:nvPr>
            <p:ph type="body" idx="1"/>
          </p:nvPr>
        </p:nvSpPr>
        <p:spPr>
          <a:xfrm>
            <a:off x="468313" y="620985"/>
            <a:ext cx="8208144" cy="6048375"/>
          </a:xfrm>
        </p:spPr>
        <p:txBody>
          <a:bodyPr>
            <a:noAutofit/>
          </a:bodyPr>
          <a:lstStyle/>
          <a:p>
            <a:pPr marL="0" indent="0" algn="just" eaLnBrk="1" hangingPunct="1">
              <a:lnSpc>
                <a:spcPct val="90000"/>
              </a:lnSpc>
              <a:buNone/>
            </a:pPr>
            <a:r>
              <a:rPr lang="ru-RU" sz="2800" b="1" dirty="0">
                <a:latin typeface="Times New Roman" pitchFamily="18" charset="0"/>
                <a:cs typeface="Times New Roman" pitchFamily="18" charset="0"/>
              </a:rPr>
              <a:t>Самуил Яковлевич Маршак написал много стихов для детей. Всю жизнь он был добрым другом детей. Его стихи учат детей радоваться красоте поэтического слова. Маршак показал, что детскими стихами можно рисовать цветные картинки мира, рассказать занимательные и поучительные истории и сказки, научить мечтать о будущем. Первые книги Маршака со стихами для детей появились больше семидесяти лет назад. С детскими стихами Маршака мы встречаемся очень рано. Совсем маленькими мы с удовольствием слушали и учили наизусть его детские стихи: «Мяч», «Вот какой рассеянный», «Багаж», «Где обедал воробей?». </a:t>
            </a:r>
          </a:p>
        </p:txBody>
      </p:sp>
    </p:spTree>
    <p:extLst>
      <p:ext uri="{BB962C8B-B14F-4D97-AF65-F5344CB8AC3E}">
        <p14:creationId xmlns:p14="http://schemas.microsoft.com/office/powerpoint/2010/main" val="375107648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6" descr="Картинка 320 из 6444">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606" y="404664"/>
            <a:ext cx="4152559" cy="557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scorch2000.com/~polny_shkaf/_2/9/291276/16864/img001.jpg"/>
          <p:cNvPicPr>
            <a:picLocks noChangeAspect="1" noChangeArrowheads="1"/>
          </p:cNvPicPr>
          <p:nvPr/>
        </p:nvPicPr>
        <p:blipFill rotWithShape="1">
          <a:blip r:embed="rId5">
            <a:extLst>
              <a:ext uri="{28A0092B-C50C-407E-A947-70E740481C1C}">
                <a14:useLocalDpi xmlns:a14="http://schemas.microsoft.com/office/drawing/2010/main" val="0"/>
              </a:ext>
            </a:extLst>
          </a:blip>
          <a:srcRect l="3441" r="3395" b="3664"/>
          <a:stretch/>
        </p:blipFill>
        <p:spPr bwMode="auto">
          <a:xfrm>
            <a:off x="7020272" y="4094096"/>
            <a:ext cx="1944216" cy="2682233"/>
          </a:xfrm>
          <a:prstGeom prst="rect">
            <a:avLst/>
          </a:prstGeom>
          <a:noFill/>
          <a:scene3d>
            <a:camera prst="perspectiveHeroicExtremeLeftFacing"/>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9912" y="404664"/>
            <a:ext cx="4536504" cy="4524315"/>
          </a:xfrm>
          <a:prstGeom prst="rect">
            <a:avLst/>
          </a:prstGeom>
          <a:noFill/>
        </p:spPr>
        <p:txBody>
          <a:bodyPr wrap="square" rtlCol="0">
            <a:spAutoFit/>
          </a:bodyPr>
          <a:lstStyle/>
          <a:p>
            <a:pPr algn="ctr"/>
            <a:r>
              <a:rPr lang="ru-RU" sz="3200" b="1" dirty="0">
                <a:solidFill>
                  <a:srgbClr val="CC00CC"/>
                </a:solidFill>
                <a:latin typeface="Times New Roman" pitchFamily="18" charset="0"/>
                <a:cs typeface="Times New Roman" pitchFamily="18" charset="0"/>
              </a:rPr>
              <a:t>Дама сдавала в багаж</a:t>
            </a:r>
          </a:p>
          <a:p>
            <a:pPr algn="ctr"/>
            <a:r>
              <a:rPr lang="ru-RU" sz="3200" b="1" dirty="0">
                <a:solidFill>
                  <a:srgbClr val="CC00CC"/>
                </a:solidFill>
                <a:latin typeface="Times New Roman" pitchFamily="18" charset="0"/>
                <a:cs typeface="Times New Roman" pitchFamily="18" charset="0"/>
              </a:rPr>
              <a:t>Диван,</a:t>
            </a:r>
          </a:p>
          <a:p>
            <a:pPr algn="ctr"/>
            <a:r>
              <a:rPr lang="ru-RU" sz="3200" b="1" dirty="0">
                <a:solidFill>
                  <a:srgbClr val="CC00CC"/>
                </a:solidFill>
                <a:latin typeface="Times New Roman" pitchFamily="18" charset="0"/>
                <a:cs typeface="Times New Roman" pitchFamily="18" charset="0"/>
              </a:rPr>
              <a:t>Чемодан,</a:t>
            </a:r>
          </a:p>
          <a:p>
            <a:pPr algn="ctr"/>
            <a:r>
              <a:rPr lang="ru-RU" sz="3200" b="1" dirty="0">
                <a:solidFill>
                  <a:srgbClr val="CC00CC"/>
                </a:solidFill>
                <a:latin typeface="Times New Roman" pitchFamily="18" charset="0"/>
                <a:cs typeface="Times New Roman" pitchFamily="18" charset="0"/>
              </a:rPr>
              <a:t>Саквояж,</a:t>
            </a:r>
          </a:p>
          <a:p>
            <a:pPr algn="ctr"/>
            <a:r>
              <a:rPr lang="ru-RU" sz="3200" b="1" dirty="0">
                <a:solidFill>
                  <a:srgbClr val="CC00CC"/>
                </a:solidFill>
                <a:latin typeface="Times New Roman" pitchFamily="18" charset="0"/>
                <a:cs typeface="Times New Roman" pitchFamily="18" charset="0"/>
              </a:rPr>
              <a:t>Картину,</a:t>
            </a:r>
          </a:p>
          <a:p>
            <a:pPr algn="ctr"/>
            <a:r>
              <a:rPr lang="ru-RU" sz="3200" b="1" dirty="0">
                <a:solidFill>
                  <a:srgbClr val="CC00CC"/>
                </a:solidFill>
                <a:latin typeface="Times New Roman" pitchFamily="18" charset="0"/>
                <a:cs typeface="Times New Roman" pitchFamily="18" charset="0"/>
              </a:rPr>
              <a:t>Корзину,</a:t>
            </a:r>
          </a:p>
          <a:p>
            <a:pPr algn="ctr"/>
            <a:r>
              <a:rPr lang="ru-RU" sz="3200" b="1" dirty="0">
                <a:solidFill>
                  <a:srgbClr val="CC00CC"/>
                </a:solidFill>
                <a:latin typeface="Times New Roman" pitchFamily="18" charset="0"/>
                <a:cs typeface="Times New Roman" pitchFamily="18" charset="0"/>
              </a:rPr>
              <a:t>Картонку,</a:t>
            </a:r>
          </a:p>
          <a:p>
            <a:pPr algn="ctr"/>
            <a:r>
              <a:rPr lang="ru-RU" sz="3200" b="1" dirty="0">
                <a:solidFill>
                  <a:srgbClr val="CC00CC"/>
                </a:solidFill>
                <a:latin typeface="Times New Roman" pitchFamily="18" charset="0"/>
                <a:cs typeface="Times New Roman" pitchFamily="18" charset="0"/>
              </a:rPr>
              <a:t>И маленькую собачонку…</a:t>
            </a:r>
          </a:p>
        </p:txBody>
      </p:sp>
      <p:pic>
        <p:nvPicPr>
          <p:cNvPr id="8" name="Picture 2" descr="http://3.bp.blogspot.com/-5aI1SBJC1EM/Uqjkn312OAI/AAAAAAAAA2o/pKAh5JZuSAs/w1200-h630-p-k-no-nu/logo2.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615" r="12093"/>
          <a:stretch/>
        </p:blipFill>
        <p:spPr bwMode="auto">
          <a:xfrm>
            <a:off x="4638502" y="4916496"/>
            <a:ext cx="2165746"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30807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4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ozon-st.cdn.ngenix.net/multimedia/101376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861048"/>
            <a:ext cx="2088232" cy="2695149"/>
          </a:xfrm>
          <a:prstGeom prst="rect">
            <a:avLst/>
          </a:prstGeom>
          <a:noFill/>
          <a:scene3d>
            <a:camera prst="perspectiveHeroicExtremeLeftFacing"/>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7174" name="Picture 6" descr="http://puzzleit.ru/files/puzzles/67/66526/_original.jpg"/>
          <p:cNvPicPr>
            <a:picLocks noChangeAspect="1" noChangeArrowheads="1"/>
          </p:cNvPicPr>
          <p:nvPr/>
        </p:nvPicPr>
        <p:blipFill>
          <a:blip r:embed="rId4">
            <a:clrChange>
              <a:clrFrom>
                <a:srgbClr val="96ECAF"/>
              </a:clrFrom>
              <a:clrTo>
                <a:srgbClr val="96ECAF">
                  <a:alpha val="0"/>
                </a:srgbClr>
              </a:clrTo>
            </a:clrChange>
            <a:extLst>
              <a:ext uri="{28A0092B-C50C-407E-A947-70E740481C1C}">
                <a14:useLocalDpi xmlns:a14="http://schemas.microsoft.com/office/drawing/2010/main" val="0"/>
              </a:ext>
            </a:extLst>
          </a:blip>
          <a:srcRect/>
          <a:stretch>
            <a:fillRect/>
          </a:stretch>
        </p:blipFill>
        <p:spPr bwMode="auto">
          <a:xfrm>
            <a:off x="323528" y="418376"/>
            <a:ext cx="3672408" cy="598043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380331" y="548680"/>
            <a:ext cx="4914292" cy="3970318"/>
          </a:xfrm>
          <a:prstGeom prst="rect">
            <a:avLst/>
          </a:prstGeom>
        </p:spPr>
        <p:txBody>
          <a:bodyPr wrap="square">
            <a:spAutoFit/>
          </a:bodyPr>
          <a:lstStyle/>
          <a:p>
            <a:pPr algn="ctr"/>
            <a:r>
              <a:rPr lang="ru-RU" sz="2800" b="1" dirty="0">
                <a:solidFill>
                  <a:srgbClr val="CC00CC"/>
                </a:solidFill>
                <a:latin typeface="Times New Roman" pitchFamily="18" charset="0"/>
                <a:cs typeface="Times New Roman" pitchFamily="18" charset="0"/>
              </a:rPr>
              <a:t>Жил человек рассеянный</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На улице </a:t>
            </a:r>
            <a:r>
              <a:rPr lang="ru-RU" sz="2800" b="1" dirty="0" err="1">
                <a:solidFill>
                  <a:srgbClr val="CC00CC"/>
                </a:solidFill>
                <a:latin typeface="Times New Roman" pitchFamily="18" charset="0"/>
                <a:cs typeface="Times New Roman" pitchFamily="18" charset="0"/>
              </a:rPr>
              <a:t>Бассейной</a:t>
            </a:r>
            <a:r>
              <a:rPr lang="ru-RU" sz="2800" b="1" dirty="0">
                <a:solidFill>
                  <a:srgbClr val="CC00CC"/>
                </a:solidFill>
                <a:latin typeface="Times New Roman" pitchFamily="18" charset="0"/>
                <a:cs typeface="Times New Roman" pitchFamily="18" charset="0"/>
              </a:rPr>
              <a:t>.</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Сел он утром на кровать,</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Стал рубашку надевать,</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В рукава просунул руки -</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Оказалось, это брюки.</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Вот какой рассеянный</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С улицы </a:t>
            </a:r>
            <a:r>
              <a:rPr lang="ru-RU" sz="2800" b="1" dirty="0" err="1">
                <a:solidFill>
                  <a:srgbClr val="CC00CC"/>
                </a:solidFill>
                <a:latin typeface="Times New Roman" pitchFamily="18" charset="0"/>
                <a:cs typeface="Times New Roman" pitchFamily="18" charset="0"/>
              </a:rPr>
              <a:t>Бассейной</a:t>
            </a:r>
            <a:r>
              <a:rPr lang="ru-RU" sz="2800" b="1" dirty="0">
                <a:solidFill>
                  <a:srgbClr val="CC00CC"/>
                </a:solidFill>
                <a:latin typeface="Times New Roman" pitchFamily="18" charset="0"/>
                <a:cs typeface="Times New Roman" pitchFamily="18" charset="0"/>
              </a:rPr>
              <a:t>!</a:t>
            </a:r>
            <a:br>
              <a:rPr lang="ru-RU" sz="2800" b="1" dirty="0">
                <a:solidFill>
                  <a:srgbClr val="CC00CC"/>
                </a:solidFill>
                <a:latin typeface="Times New Roman" pitchFamily="18" charset="0"/>
                <a:cs typeface="Times New Roman" pitchFamily="18" charset="0"/>
              </a:rPr>
            </a:br>
            <a:endParaRPr lang="ru-RU" sz="2800" b="1" dirty="0">
              <a:solidFill>
                <a:srgbClr val="CC00CC"/>
              </a:solidFill>
              <a:latin typeface="Times New Roman" pitchFamily="18" charset="0"/>
              <a:cs typeface="Times New Roman" pitchFamily="18" charset="0"/>
            </a:endParaRPr>
          </a:p>
        </p:txBody>
      </p:sp>
      <p:pic>
        <p:nvPicPr>
          <p:cNvPr id="9"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4638502" y="4916496"/>
            <a:ext cx="2165746"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076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4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planetaskazok.ru/images/stories/marshak/kot_i_lodiri/img_12.jpg"/>
          <p:cNvPicPr>
            <a:picLocks noChangeAspect="1" noChangeArrowheads="1"/>
          </p:cNvPicPr>
          <p:nvPr/>
        </p:nvPicPr>
        <p:blipFill>
          <a:blip r:embed="rId3">
            <a:clrChange>
              <a:clrFrom>
                <a:srgbClr val="FDFFFA"/>
              </a:clrFrom>
              <a:clrTo>
                <a:srgbClr val="FDFFFA">
                  <a:alpha val="0"/>
                </a:srgbClr>
              </a:clrTo>
            </a:clrChange>
            <a:extLst>
              <a:ext uri="{28A0092B-C50C-407E-A947-70E740481C1C}">
                <a14:useLocalDpi xmlns:a14="http://schemas.microsoft.com/office/drawing/2010/main" val="0"/>
              </a:ext>
            </a:extLst>
          </a:blip>
          <a:srcRect/>
          <a:stretch>
            <a:fillRect/>
          </a:stretch>
        </p:blipFill>
        <p:spPr bwMode="auto">
          <a:xfrm>
            <a:off x="395536" y="476672"/>
            <a:ext cx="3960440" cy="59095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ds04.infourok.ru/uploads/ex/1101/0004cbf0-628da5d8/img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416" t="3526" r="23519" b="4136"/>
          <a:stretch/>
        </p:blipFill>
        <p:spPr bwMode="auto">
          <a:xfrm>
            <a:off x="7103637" y="4005064"/>
            <a:ext cx="2020503" cy="2636913"/>
          </a:xfrm>
          <a:prstGeom prst="rect">
            <a:avLst/>
          </a:prstGeom>
          <a:noFill/>
          <a:scene3d>
            <a:camera prst="perspectiveHeroicExtremeLeftFacing"/>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125987" y="451655"/>
            <a:ext cx="4572000" cy="3970318"/>
          </a:xfrm>
          <a:prstGeom prst="rect">
            <a:avLst/>
          </a:prstGeom>
        </p:spPr>
        <p:txBody>
          <a:bodyPr>
            <a:spAutoFit/>
          </a:bodyPr>
          <a:lstStyle/>
          <a:p>
            <a:pPr algn="ctr"/>
            <a:r>
              <a:rPr lang="ru-RU" sz="2800" b="1" dirty="0">
                <a:solidFill>
                  <a:srgbClr val="CC00CC"/>
                </a:solidFill>
                <a:latin typeface="Times New Roman" pitchFamily="18" charset="0"/>
                <a:cs typeface="Times New Roman" pitchFamily="18" charset="0"/>
              </a:rPr>
              <a:t>Собирались лодыри </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На урок,</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А попали лодыри </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На каток.</a:t>
            </a:r>
          </a:p>
          <a:p>
            <a:pPr algn="ctr"/>
            <a:r>
              <a:rPr lang="ru-RU" sz="2800" b="1" dirty="0">
                <a:solidFill>
                  <a:srgbClr val="CC00CC"/>
                </a:solidFill>
                <a:latin typeface="Times New Roman" pitchFamily="18" charset="0"/>
                <a:cs typeface="Times New Roman" pitchFamily="18" charset="0"/>
              </a:rPr>
              <a:t>Толстый ранец с книжками </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На спине,</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А коньки под мышками </a:t>
            </a:r>
            <a:br>
              <a:rPr lang="ru-RU" sz="2800" b="1" dirty="0">
                <a:solidFill>
                  <a:srgbClr val="CC00CC"/>
                </a:solidFill>
                <a:latin typeface="Times New Roman" pitchFamily="18" charset="0"/>
                <a:cs typeface="Times New Roman" pitchFamily="18" charset="0"/>
              </a:rPr>
            </a:br>
            <a:r>
              <a:rPr lang="ru-RU" sz="2800" b="1" dirty="0">
                <a:solidFill>
                  <a:srgbClr val="CC00CC"/>
                </a:solidFill>
                <a:latin typeface="Times New Roman" pitchFamily="18" charset="0"/>
                <a:cs typeface="Times New Roman" pitchFamily="18" charset="0"/>
              </a:rPr>
              <a:t>На ремне...</a:t>
            </a:r>
          </a:p>
        </p:txBody>
      </p:sp>
      <p:pic>
        <p:nvPicPr>
          <p:cNvPr id="6"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4638502" y="4916496"/>
            <a:ext cx="2165746"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5315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894"/>
            <a:ext cx="9180512" cy="689627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cdn2.vectorstock.com/i/1000x1000/24/06/cartoon-cute-elephant-and-clown-with-circus-tent-vector-6152406.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526"/>
          <a:stretch/>
        </p:blipFill>
        <p:spPr bwMode="auto">
          <a:xfrm>
            <a:off x="428301" y="938481"/>
            <a:ext cx="4129844" cy="49975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900igr.net/up/datai/54921/0013-0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262197"/>
            <a:ext cx="1898010" cy="2603978"/>
          </a:xfrm>
          <a:prstGeom prst="rect">
            <a:avLst/>
          </a:prstGeom>
          <a:noFill/>
          <a:scene3d>
            <a:camera prst="perspectiveHeroicExtremeLeftFacing"/>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19872" y="260648"/>
            <a:ext cx="5472608" cy="4031873"/>
          </a:xfrm>
          <a:prstGeom prst="rect">
            <a:avLst/>
          </a:prstGeom>
        </p:spPr>
        <p:txBody>
          <a:bodyPr wrap="square">
            <a:spAutoFit/>
          </a:bodyPr>
          <a:lstStyle/>
          <a:p>
            <a:pPr algn="ctr"/>
            <a:r>
              <a:rPr lang="ru-RU" sz="3200" b="1" dirty="0">
                <a:solidFill>
                  <a:srgbClr val="CC00CC"/>
                </a:solidFill>
                <a:latin typeface="Times New Roman" pitchFamily="18" charset="0"/>
                <a:cs typeface="Times New Roman" pitchFamily="18" charset="0"/>
              </a:rPr>
              <a:t>Впервые на арене</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Для школьников Москвы -</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Ученые тюлени,</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Танцующие львы. </a:t>
            </a:r>
          </a:p>
          <a:p>
            <a:pPr algn="ctr"/>
            <a:r>
              <a:rPr lang="ru-RU" sz="3200" b="1" dirty="0">
                <a:solidFill>
                  <a:srgbClr val="CC00CC"/>
                </a:solidFill>
                <a:latin typeface="Times New Roman" pitchFamily="18" charset="0"/>
                <a:cs typeface="Times New Roman" pitchFamily="18" charset="0"/>
              </a:rPr>
              <a:t>Жонглеры-медвежата,</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Собаки-акробаты,</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Канатоходец-слон,</a:t>
            </a:r>
            <a:br>
              <a:rPr lang="ru-RU" sz="3200" b="1" dirty="0">
                <a:solidFill>
                  <a:srgbClr val="CC00CC"/>
                </a:solidFill>
                <a:latin typeface="Times New Roman" pitchFamily="18" charset="0"/>
                <a:cs typeface="Times New Roman" pitchFamily="18" charset="0"/>
              </a:rPr>
            </a:br>
            <a:r>
              <a:rPr lang="ru-RU" sz="3200" b="1" dirty="0">
                <a:solidFill>
                  <a:srgbClr val="CC00CC"/>
                </a:solidFill>
                <a:latin typeface="Times New Roman" pitchFamily="18" charset="0"/>
                <a:cs typeface="Times New Roman" pitchFamily="18" charset="0"/>
              </a:rPr>
              <a:t>Всемирный чемпион</a:t>
            </a:r>
          </a:p>
        </p:txBody>
      </p:sp>
      <p:pic>
        <p:nvPicPr>
          <p:cNvPr id="6"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4638502" y="4916496"/>
            <a:ext cx="2165746"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2781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694"/>
            <a:ext cx="9280539" cy="687569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3568" y="9694"/>
            <a:ext cx="7344816" cy="1569660"/>
          </a:xfrm>
          <a:prstGeom prst="rect">
            <a:avLst/>
          </a:prstGeom>
          <a:noFill/>
        </p:spPr>
        <p:txBody>
          <a:bodyPr wrap="square" rtlCol="0">
            <a:spAutoFit/>
          </a:bodyPr>
          <a:lstStyle/>
          <a:p>
            <a:pPr algn="ctr"/>
            <a:r>
              <a:rPr lang="ru-RU" sz="9600" b="1" dirty="0">
                <a:solidFill>
                  <a:srgbClr val="FF0000"/>
                </a:solidFill>
                <a:latin typeface="Times New Roman" pitchFamily="18" charset="0"/>
                <a:cs typeface="Times New Roman" pitchFamily="18" charset="0"/>
              </a:rPr>
              <a:t>Биография</a:t>
            </a:r>
          </a:p>
        </p:txBody>
      </p:sp>
      <p:sp>
        <p:nvSpPr>
          <p:cNvPr id="6" name="TextBox 5"/>
          <p:cNvSpPr txBox="1"/>
          <p:nvPr/>
        </p:nvSpPr>
        <p:spPr>
          <a:xfrm>
            <a:off x="5196036" y="5758486"/>
            <a:ext cx="3168352" cy="646331"/>
          </a:xfrm>
          <a:prstGeom prst="rect">
            <a:avLst/>
          </a:prstGeom>
          <a:noFill/>
        </p:spPr>
        <p:txBody>
          <a:bodyPr wrap="square" rtlCol="0">
            <a:spAutoFit/>
          </a:bodyPr>
          <a:lstStyle/>
          <a:p>
            <a:pPr algn="ctr"/>
            <a:r>
              <a:rPr lang="ru-RU" sz="3600" b="1" dirty="0">
                <a:latin typeface="Times New Roman" pitchFamily="18" charset="0"/>
                <a:cs typeface="Times New Roman" pitchFamily="18" charset="0"/>
              </a:rPr>
              <a:t>1887 - 1964</a:t>
            </a:r>
          </a:p>
        </p:txBody>
      </p:sp>
      <p:sp>
        <p:nvSpPr>
          <p:cNvPr id="7" name="TextBox 6"/>
          <p:cNvSpPr txBox="1"/>
          <p:nvPr/>
        </p:nvSpPr>
        <p:spPr>
          <a:xfrm>
            <a:off x="755575" y="1929092"/>
            <a:ext cx="3884693" cy="2308324"/>
          </a:xfrm>
          <a:prstGeom prst="rect">
            <a:avLst/>
          </a:prstGeom>
          <a:noFill/>
        </p:spPr>
        <p:txBody>
          <a:bodyPr wrap="square" rtlCol="0">
            <a:spAutoFit/>
          </a:bodyPr>
          <a:lstStyle/>
          <a:p>
            <a:pPr algn="ctr"/>
            <a:r>
              <a:rPr lang="ru-RU" sz="4800" b="1" dirty="0">
                <a:latin typeface="Times New Roman" pitchFamily="18" charset="0"/>
                <a:cs typeface="Times New Roman" pitchFamily="18" charset="0"/>
              </a:rPr>
              <a:t>Самуила</a:t>
            </a:r>
          </a:p>
          <a:p>
            <a:pPr algn="ctr"/>
            <a:r>
              <a:rPr lang="ru-RU" sz="4800" b="1" dirty="0">
                <a:latin typeface="Times New Roman" pitchFamily="18" charset="0"/>
                <a:cs typeface="Times New Roman" pitchFamily="18" charset="0"/>
              </a:rPr>
              <a:t>Яковлевича</a:t>
            </a:r>
          </a:p>
          <a:p>
            <a:pPr algn="ctr"/>
            <a:r>
              <a:rPr lang="ru-RU" sz="4800" b="1" dirty="0">
                <a:latin typeface="Times New Roman" pitchFamily="18" charset="0"/>
                <a:cs typeface="Times New Roman" pitchFamily="18" charset="0"/>
              </a:rPr>
              <a:t>Маршака</a:t>
            </a:r>
          </a:p>
        </p:txBody>
      </p:sp>
      <p:pic>
        <p:nvPicPr>
          <p:cNvPr id="9" name="Picture 4" descr="Картинка 22 из 13065">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80012" y="1373480"/>
            <a:ext cx="3600400" cy="4443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77478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32040" y="451693"/>
            <a:ext cx="4248472" cy="6001643"/>
          </a:xfrm>
          <a:prstGeom prst="rect">
            <a:avLst/>
          </a:prstGeom>
        </p:spPr>
        <p:txBody>
          <a:bodyPr wrap="square">
            <a:spAutoFit/>
          </a:bodyPr>
          <a:lstStyle/>
          <a:p>
            <a:pPr algn="ctr"/>
            <a:r>
              <a:rPr lang="ru-RU" sz="2400" b="1" dirty="0">
                <a:solidFill>
                  <a:srgbClr val="CC00CC"/>
                </a:solidFill>
                <a:latin typeface="Times New Roman" pitchFamily="18" charset="0"/>
                <a:cs typeface="Times New Roman" pitchFamily="18" charset="0"/>
              </a:rPr>
              <a:t>Ищут пожарные,</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Ищет милиция,</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Ищут фотографы</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В нашей столице,</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Ищут давно,</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Но не могут найти</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Парня какого-то</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Лет двадцати.</a:t>
            </a:r>
            <a:endParaRPr lang="en-US" sz="2400" b="1" dirty="0">
              <a:solidFill>
                <a:srgbClr val="CC00CC"/>
              </a:solidFill>
              <a:latin typeface="Times New Roman" pitchFamily="18" charset="0"/>
              <a:cs typeface="Times New Roman" pitchFamily="18" charset="0"/>
            </a:endParaRPr>
          </a:p>
          <a:p>
            <a:pPr algn="ctr"/>
            <a:r>
              <a:rPr lang="ru-RU" sz="2400" b="1" dirty="0">
                <a:solidFill>
                  <a:srgbClr val="CC00CC"/>
                </a:solidFill>
                <a:latin typeface="Times New Roman" pitchFamily="18" charset="0"/>
                <a:cs typeface="Times New Roman" pitchFamily="18" charset="0"/>
              </a:rPr>
              <a:t>Среднего роста,</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Плечистый и крепкий,</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Ходит он в белой</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Футболке и кепке.</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Знак "ГТО"</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На груди у него.</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Больше не знают</a:t>
            </a:r>
            <a:br>
              <a:rPr lang="ru-RU" sz="2400" b="1" dirty="0">
                <a:solidFill>
                  <a:srgbClr val="CC00CC"/>
                </a:solidFill>
                <a:latin typeface="Times New Roman" pitchFamily="18" charset="0"/>
                <a:cs typeface="Times New Roman" pitchFamily="18" charset="0"/>
              </a:rPr>
            </a:br>
            <a:r>
              <a:rPr lang="ru-RU" sz="2400" b="1" dirty="0">
                <a:solidFill>
                  <a:srgbClr val="CC00CC"/>
                </a:solidFill>
                <a:latin typeface="Times New Roman" pitchFamily="18" charset="0"/>
                <a:cs typeface="Times New Roman" pitchFamily="18" charset="0"/>
              </a:rPr>
              <a:t>О нем ничего...</a:t>
            </a:r>
          </a:p>
        </p:txBody>
      </p:sp>
      <p:pic>
        <p:nvPicPr>
          <p:cNvPr id="6" name="Picture 6" descr="0_76354_fa973cfa_XL"/>
          <p:cNvPicPr>
            <a:picLocks noChangeAspect="1" noChangeArrowheads="1"/>
          </p:cNvPicPr>
          <p:nvPr/>
        </p:nvPicPr>
        <p:blipFill>
          <a:blip r:embed="rId3">
            <a:clrChange>
              <a:clrFrom>
                <a:srgbClr val="FBFBEF"/>
              </a:clrFrom>
              <a:clrTo>
                <a:srgbClr val="FBFBEF">
                  <a:alpha val="0"/>
                </a:srgbClr>
              </a:clrTo>
            </a:clrChange>
            <a:extLst>
              <a:ext uri="{28A0092B-C50C-407E-A947-70E740481C1C}">
                <a14:useLocalDpi xmlns:a14="http://schemas.microsoft.com/office/drawing/2010/main" val="0"/>
              </a:ext>
            </a:extLst>
          </a:blip>
          <a:srcRect/>
          <a:stretch>
            <a:fillRect/>
          </a:stretch>
        </p:blipFill>
        <p:spPr bwMode="auto">
          <a:xfrm flipH="1">
            <a:off x="323528" y="268499"/>
            <a:ext cx="2389484" cy="618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188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886" y="692696"/>
            <a:ext cx="2533344" cy="3250052"/>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3243631" y="4962996"/>
            <a:ext cx="2165746" cy="149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32720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4654" y="304011"/>
            <a:ext cx="8208912" cy="4031873"/>
          </a:xfrm>
          <a:prstGeom prst="rect">
            <a:avLst/>
          </a:prstGeom>
        </p:spPr>
        <p:txBody>
          <a:bodyPr wrap="square">
            <a:spAutoFit/>
          </a:bodyPr>
          <a:lstStyle/>
          <a:p>
            <a:pPr algn="just"/>
            <a:r>
              <a:rPr lang="ru-RU" sz="3200" b="1" dirty="0">
                <a:solidFill>
                  <a:srgbClr val="FF0000"/>
                </a:solidFill>
                <a:latin typeface="Times New Roman" pitchFamily="18" charset="0"/>
                <a:cs typeface="Times New Roman" pitchFamily="18" charset="0"/>
              </a:rPr>
              <a:t>Любишь отгадывать Загадки? Это весёлое и интересное занятие – сразу узнаёшь, кто сообразительнее! Загадки бывают разные: те, которые придумали давным-давно, – мы называем народными. А есть загадки, которые сочинили детские поэты и писатели.</a:t>
            </a:r>
          </a:p>
          <a:p>
            <a:pPr algn="just"/>
            <a:r>
              <a:rPr lang="ru-RU" sz="3200" b="1" dirty="0">
                <a:solidFill>
                  <a:srgbClr val="FF0000"/>
                </a:solidFill>
                <a:latin typeface="Times New Roman" pitchFamily="18" charset="0"/>
                <a:cs typeface="Times New Roman" pitchFamily="18" charset="0"/>
              </a:rPr>
              <a:t>С.Я Маршак один из них….. </a:t>
            </a:r>
          </a:p>
        </p:txBody>
      </p:sp>
      <p:pic>
        <p:nvPicPr>
          <p:cNvPr id="6" name="Picture 4" descr="Картинка 22 из 13065">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3140968"/>
            <a:ext cx="2564333" cy="340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3.bp.blogspot.com/-5aI1SBJC1EM/Uqjkn312OAI/AAAAAAAAA2o/pKAh5JZuSAs/w1200-h630-p-k-no-nu/logo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615" r="12093"/>
          <a:stretch/>
        </p:blipFill>
        <p:spPr bwMode="auto">
          <a:xfrm>
            <a:off x="2915816" y="4400004"/>
            <a:ext cx="2880320" cy="198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7934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iles.askiitians.com/cdn1/cms-content/biologyanimal-kingdomphylum-protozoa_3.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6246"/>
            <a:ext cx="3313615" cy="33136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69882" y="1091526"/>
            <a:ext cx="5743007" cy="2308324"/>
          </a:xfrm>
          <a:prstGeom prst="rect">
            <a:avLst/>
          </a:prstGeom>
        </p:spPr>
        <p:txBody>
          <a:bodyPr wrap="square">
            <a:spAutoFit/>
          </a:bodyPr>
          <a:lstStyle/>
          <a:p>
            <a:pPr algn="ctr"/>
            <a:r>
              <a:rPr lang="ru-RU" sz="3600" b="1" dirty="0">
                <a:solidFill>
                  <a:srgbClr val="CC00CC"/>
                </a:solidFill>
                <a:latin typeface="Times New Roman" pitchFamily="18" charset="0"/>
                <a:cs typeface="Times New Roman" pitchFamily="18" charset="0"/>
              </a:rPr>
              <a:t>Что такое перед нами:</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Две оглобли за ушами,</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На глазах по колесу</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И сиделка на носу?</a:t>
            </a:r>
          </a:p>
        </p:txBody>
      </p:sp>
      <p:pic>
        <p:nvPicPr>
          <p:cNvPr id="1026" name="Picture 2" descr="https://4.downloader.disk.yandex.ru/preview/c3f5983f05113041cfaac81a222130834b67d2c9099018031c4db606cfa4f7b2/5be01101/xRqwR6AR0ddxuaAUUO56ra2ezO8lGb4DfHDqJPNCe5WajxzWB8hzBQXTu7k80dEd-k2_M-4slP0M5L3fxArXmg%3D%3D?uid=0&amp;filename=24.png&amp;disposition=inline&amp;hash=&amp;limit=0&amp;content_type=image%2Fpng&amp;tknv=v2&amp;size=1251x5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048" y="2810986"/>
            <a:ext cx="8104392" cy="3545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74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iles.askiitians.com/cdn1/cms-content/biologyanimal-kingdomphylum-protozoa_3.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521" y="-38277"/>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59832" y="1389298"/>
            <a:ext cx="5743007" cy="1200329"/>
          </a:xfrm>
          <a:prstGeom prst="rect">
            <a:avLst/>
          </a:prstGeom>
        </p:spPr>
        <p:txBody>
          <a:bodyPr wrap="square">
            <a:spAutoFit/>
          </a:bodyPr>
          <a:lstStyle/>
          <a:p>
            <a:pPr algn="ctr"/>
            <a:r>
              <a:rPr lang="ru-RU" sz="3600" b="1" dirty="0">
                <a:solidFill>
                  <a:srgbClr val="CC00CC"/>
                </a:solidFill>
                <a:latin typeface="Times New Roman" pitchFamily="18" charset="0"/>
                <a:cs typeface="Times New Roman" pitchFamily="18" charset="0"/>
              </a:rPr>
              <a:t>Держусь я только на ходу,</a:t>
            </a:r>
          </a:p>
          <a:p>
            <a:pPr algn="ctr"/>
            <a:r>
              <a:rPr lang="ru-RU" sz="3600" b="1" dirty="0">
                <a:solidFill>
                  <a:srgbClr val="CC00CC"/>
                </a:solidFill>
                <a:latin typeface="Times New Roman" pitchFamily="18" charset="0"/>
                <a:cs typeface="Times New Roman" pitchFamily="18" charset="0"/>
              </a:rPr>
              <a:t> А если стану, упаду. . .</a:t>
            </a:r>
          </a:p>
        </p:txBody>
      </p:sp>
      <p:pic>
        <p:nvPicPr>
          <p:cNvPr id="10242" name="Picture 2" descr="http://www.playcast.ru/uploads/2013/07/23/574957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628800"/>
            <a:ext cx="8709992" cy="506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993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iles.askiitians.com/cdn1/cms-content/biologyanimal-kingdomphylum-protozoa_3.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39" y="-38278"/>
            <a:ext cx="3313615" cy="33136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45447" y="2780928"/>
            <a:ext cx="6919041" cy="2197525"/>
          </a:xfrm>
          <a:prstGeom prst="rect">
            <a:avLst/>
          </a:prstGeom>
        </p:spPr>
        <p:txBody>
          <a:bodyPr wrap="square">
            <a:spAutoFit/>
          </a:bodyPr>
          <a:lstStyle/>
          <a:p>
            <a:pPr marL="342900" indent="-342900">
              <a:lnSpc>
                <a:spcPct val="80000"/>
              </a:lnSpc>
              <a:spcBef>
                <a:spcPct val="20000"/>
              </a:spcBef>
            </a:pPr>
            <a:r>
              <a:rPr lang="ru-RU" sz="3600" b="1" dirty="0">
                <a:solidFill>
                  <a:srgbClr val="CC00CC"/>
                </a:solidFill>
                <a:latin typeface="Times New Roman" pitchFamily="18" charset="0"/>
                <a:cs typeface="Times New Roman" pitchFamily="18" charset="0"/>
              </a:rPr>
              <a:t>Под Новый год пришел он в дом</a:t>
            </a:r>
          </a:p>
          <a:p>
            <a:pPr marL="342900" indent="-342900">
              <a:lnSpc>
                <a:spcPct val="80000"/>
              </a:lnSpc>
              <a:spcBef>
                <a:spcPct val="20000"/>
              </a:spcBef>
            </a:pPr>
            <a:r>
              <a:rPr lang="ru-RU" sz="3600" b="1" dirty="0">
                <a:solidFill>
                  <a:srgbClr val="CC00CC"/>
                </a:solidFill>
                <a:latin typeface="Times New Roman" pitchFamily="18" charset="0"/>
                <a:cs typeface="Times New Roman" pitchFamily="18" charset="0"/>
              </a:rPr>
              <a:t>Таким румяным толстяком.</a:t>
            </a:r>
          </a:p>
          <a:p>
            <a:pPr marL="342900" indent="-342900">
              <a:lnSpc>
                <a:spcPct val="80000"/>
              </a:lnSpc>
              <a:spcBef>
                <a:spcPct val="20000"/>
              </a:spcBef>
            </a:pPr>
            <a:r>
              <a:rPr lang="ru-RU" sz="3600" b="1" dirty="0">
                <a:solidFill>
                  <a:srgbClr val="CC00CC"/>
                </a:solidFill>
                <a:latin typeface="Times New Roman" pitchFamily="18" charset="0"/>
                <a:cs typeface="Times New Roman" pitchFamily="18" charset="0"/>
              </a:rPr>
              <a:t>Но с каждым днем терял он вес</a:t>
            </a:r>
          </a:p>
          <a:p>
            <a:pPr marL="342900" indent="-342900">
              <a:lnSpc>
                <a:spcPct val="80000"/>
              </a:lnSpc>
              <a:spcBef>
                <a:spcPct val="20000"/>
              </a:spcBef>
            </a:pPr>
            <a:r>
              <a:rPr lang="ru-RU" sz="3600" b="1" dirty="0">
                <a:solidFill>
                  <a:srgbClr val="CC00CC"/>
                </a:solidFill>
                <a:latin typeface="Times New Roman" pitchFamily="18" charset="0"/>
                <a:cs typeface="Times New Roman" pitchFamily="18" charset="0"/>
              </a:rPr>
              <a:t>И наконец совсем исчез.</a:t>
            </a:r>
            <a:r>
              <a:rPr lang="ru-RU" sz="3600" dirty="0">
                <a:solidFill>
                  <a:srgbClr val="CC00CC"/>
                </a:solidFill>
                <a:latin typeface="Times New Roman" pitchFamily="18" charset="0"/>
                <a:cs typeface="Times New Roman" pitchFamily="18" charset="0"/>
              </a:rPr>
              <a:t> </a:t>
            </a:r>
          </a:p>
        </p:txBody>
      </p:sp>
      <p:pic>
        <p:nvPicPr>
          <p:cNvPr id="9218" name="Picture 2" descr="http://zoozel.ru/gallery/images/641060_otryvnoi-kalendar-na-m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8519"/>
            <a:ext cx="5760640" cy="576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72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iles.askiitians.com/cdn1/cms-content/biologyanimal-kingdomphylum-protozoa_3.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39" y="-38278"/>
            <a:ext cx="3313615" cy="33136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987825" y="620688"/>
            <a:ext cx="5904656" cy="2308324"/>
          </a:xfrm>
          <a:prstGeom prst="rect">
            <a:avLst/>
          </a:prstGeom>
        </p:spPr>
        <p:txBody>
          <a:bodyPr wrap="square">
            <a:spAutoFit/>
          </a:bodyPr>
          <a:lstStyle/>
          <a:p>
            <a:pPr algn="ctr"/>
            <a:r>
              <a:rPr lang="ru-RU" sz="3600" b="1" dirty="0">
                <a:solidFill>
                  <a:srgbClr val="CC00CC"/>
                </a:solidFill>
              </a:rPr>
              <a:t>Бьют его рукой и палкой,</a:t>
            </a:r>
            <a:br>
              <a:rPr lang="ru-RU" sz="3600" b="1" dirty="0">
                <a:solidFill>
                  <a:srgbClr val="CC00CC"/>
                </a:solidFill>
              </a:rPr>
            </a:br>
            <a:r>
              <a:rPr lang="ru-RU" sz="3600" b="1" dirty="0">
                <a:solidFill>
                  <a:srgbClr val="CC00CC"/>
                </a:solidFill>
              </a:rPr>
              <a:t>Никому его не жалко.</a:t>
            </a:r>
            <a:br>
              <a:rPr lang="ru-RU" sz="3600" b="1" dirty="0">
                <a:solidFill>
                  <a:srgbClr val="CC00CC"/>
                </a:solidFill>
              </a:rPr>
            </a:br>
            <a:r>
              <a:rPr lang="ru-RU" sz="3600" b="1" dirty="0">
                <a:solidFill>
                  <a:srgbClr val="CC00CC"/>
                </a:solidFill>
              </a:rPr>
              <a:t>А за что беднягу бьют?</a:t>
            </a:r>
            <a:br>
              <a:rPr lang="ru-RU" sz="3600" b="1" dirty="0">
                <a:solidFill>
                  <a:srgbClr val="CC00CC"/>
                </a:solidFill>
              </a:rPr>
            </a:br>
            <a:r>
              <a:rPr lang="ru-RU" sz="3600" b="1" dirty="0">
                <a:solidFill>
                  <a:srgbClr val="CC00CC"/>
                </a:solidFill>
              </a:rPr>
              <a:t>А за то, что он надут!</a:t>
            </a:r>
          </a:p>
        </p:txBody>
      </p:sp>
      <p:pic>
        <p:nvPicPr>
          <p:cNvPr id="5122" name="Picture 2" descr="https://avatanplus.com/files/resources/original/583b5f1c94aa7158a7eb87c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4663"/>
            <a:ext cx="6608448" cy="673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147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files.askiitians.com/cdn1/cms-content/biologyanimal-kingdomphylum-protozoa_3.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39" y="-38278"/>
            <a:ext cx="3313615" cy="331361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50530" y="332656"/>
            <a:ext cx="6919041" cy="3970318"/>
          </a:xfrm>
          <a:prstGeom prst="rect">
            <a:avLst/>
          </a:prstGeom>
        </p:spPr>
        <p:txBody>
          <a:bodyPr wrap="square">
            <a:spAutoFit/>
          </a:bodyPr>
          <a:lstStyle/>
          <a:p>
            <a:pPr algn="ctr"/>
            <a:r>
              <a:rPr lang="ru-RU" sz="3600" b="1" dirty="0">
                <a:solidFill>
                  <a:srgbClr val="CC00CC"/>
                </a:solidFill>
                <a:latin typeface="Times New Roman" pitchFamily="18" charset="0"/>
                <a:cs typeface="Times New Roman" pitchFamily="18" charset="0"/>
              </a:rPr>
              <a:t>Мы ходим ночью, </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Ходим днём, </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Но никуда мы не уйдём. </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Мы бьём исправно </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Каждый час, </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А вы, друзья,</a:t>
            </a:r>
            <a:br>
              <a:rPr lang="ru-RU" sz="3600" b="1" dirty="0">
                <a:solidFill>
                  <a:srgbClr val="CC00CC"/>
                </a:solidFill>
                <a:latin typeface="Times New Roman" pitchFamily="18" charset="0"/>
                <a:cs typeface="Times New Roman" pitchFamily="18" charset="0"/>
              </a:rPr>
            </a:br>
            <a:r>
              <a:rPr lang="ru-RU" sz="3600" b="1" dirty="0">
                <a:solidFill>
                  <a:srgbClr val="CC00CC"/>
                </a:solidFill>
                <a:latin typeface="Times New Roman" pitchFamily="18" charset="0"/>
                <a:cs typeface="Times New Roman" pitchFamily="18" charset="0"/>
              </a:rPr>
              <a:t>Не бейте нас!</a:t>
            </a:r>
            <a:r>
              <a:rPr lang="ru-RU" sz="3600" dirty="0">
                <a:solidFill>
                  <a:srgbClr val="CC00CC"/>
                </a:solidFill>
                <a:latin typeface="Times New Roman" pitchFamily="18" charset="0"/>
                <a:cs typeface="Times New Roman" pitchFamily="18" charset="0"/>
              </a:rPr>
              <a:t> </a:t>
            </a:r>
            <a:endParaRPr lang="ru-RU" sz="3600" b="1" dirty="0">
              <a:solidFill>
                <a:srgbClr val="CC00CC"/>
              </a:solidFill>
              <a:latin typeface="Times New Roman" pitchFamily="18" charset="0"/>
              <a:cs typeface="Times New Roman" pitchFamily="18" charset="0"/>
            </a:endParaRPr>
          </a:p>
        </p:txBody>
      </p:sp>
      <p:pic>
        <p:nvPicPr>
          <p:cNvPr id="7" name="Picture 6" descr="j0234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627784" y="232393"/>
            <a:ext cx="5976664" cy="6354935"/>
          </a:xfrm>
          <a:prstGeom prst="rect">
            <a:avLst/>
          </a:prstGeom>
        </p:spPr>
      </p:pic>
    </p:spTree>
    <p:extLst>
      <p:ext uri="{BB962C8B-B14F-4D97-AF65-F5344CB8AC3E}">
        <p14:creationId xmlns:p14="http://schemas.microsoft.com/office/powerpoint/2010/main" val="3644487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20" y="0"/>
            <a:ext cx="9280539" cy="6875690"/>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8" descr="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15764" y="457724"/>
            <a:ext cx="4716480" cy="595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Рисунок 12" descr="Описание: Самуил Маршак"/>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1340768"/>
            <a:ext cx="2126606"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788024" y="523701"/>
            <a:ext cx="4284539" cy="6001643"/>
          </a:xfrm>
          <a:prstGeom prst="rect">
            <a:avLst/>
          </a:prstGeom>
        </p:spPr>
        <p:txBody>
          <a:bodyPr wrap="square">
            <a:spAutoFit/>
          </a:bodyPr>
          <a:lstStyle/>
          <a:p>
            <a:pPr fontAlgn="base">
              <a:spcBef>
                <a:spcPct val="0"/>
              </a:spcBef>
              <a:spcAft>
                <a:spcPct val="0"/>
              </a:spcAft>
              <a:defRPr/>
            </a:pPr>
            <a:r>
              <a:rPr lang="ru-RU" sz="2400" b="1" dirty="0">
                <a:solidFill>
                  <a:srgbClr val="C00000"/>
                </a:solidFill>
                <a:latin typeface="Times New Roman" pitchFamily="18" charset="0"/>
                <a:cs typeface="Times New Roman" pitchFamily="18" charset="0"/>
              </a:rPr>
              <a:t>Желаю вам цвести, расти,</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Копить, крепить здоровье.</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Оно для дальнего пути -</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Главнейшее условье.</a:t>
            </a:r>
            <a:br>
              <a:rPr lang="ru-RU" sz="2400" b="1" dirty="0">
                <a:solidFill>
                  <a:srgbClr val="C00000"/>
                </a:solidFill>
                <a:latin typeface="Times New Roman" pitchFamily="18" charset="0"/>
                <a:cs typeface="Times New Roman" pitchFamily="18" charset="0"/>
              </a:rPr>
            </a:b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Пусть каждый день и каждый час</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Вам новое добудет.</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Пусть добрым будет ум у вас,</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А сердце умным будет.</a:t>
            </a:r>
            <a:br>
              <a:rPr lang="ru-RU" sz="2400" b="1" dirty="0">
                <a:solidFill>
                  <a:srgbClr val="C00000"/>
                </a:solidFill>
                <a:latin typeface="Times New Roman" pitchFamily="18" charset="0"/>
                <a:cs typeface="Times New Roman" pitchFamily="18" charset="0"/>
              </a:rPr>
            </a:b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Вам от души желаю я,</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Друзья, всего хорошего.</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А все хорошее, друзья,</a:t>
            </a:r>
            <a:br>
              <a:rPr lang="ru-RU" sz="2400" b="1" dirty="0">
                <a:solidFill>
                  <a:srgbClr val="C00000"/>
                </a:solidFill>
                <a:latin typeface="Times New Roman" pitchFamily="18" charset="0"/>
                <a:cs typeface="Times New Roman" pitchFamily="18" charset="0"/>
              </a:rPr>
            </a:br>
            <a:r>
              <a:rPr lang="ru-RU" sz="2400" b="1" dirty="0">
                <a:solidFill>
                  <a:srgbClr val="C00000"/>
                </a:solidFill>
                <a:latin typeface="Times New Roman" pitchFamily="18" charset="0"/>
                <a:cs typeface="Times New Roman" pitchFamily="18" charset="0"/>
              </a:rPr>
              <a:t>Дается нам недешево! </a:t>
            </a:r>
          </a:p>
          <a:p>
            <a:pPr algn="r" fontAlgn="base">
              <a:spcBef>
                <a:spcPct val="0"/>
              </a:spcBef>
              <a:spcAft>
                <a:spcPct val="0"/>
              </a:spcAft>
              <a:defRPr/>
            </a:pPr>
            <a:r>
              <a:rPr lang="ru-RU" sz="2400" b="1" dirty="0">
                <a:solidFill>
                  <a:srgbClr val="C00000"/>
                </a:solidFill>
                <a:latin typeface="Times New Roman" pitchFamily="18" charset="0"/>
                <a:cs typeface="Times New Roman" pitchFamily="18" charset="0"/>
              </a:rPr>
              <a:t>С. Маршак</a:t>
            </a:r>
          </a:p>
        </p:txBody>
      </p:sp>
      <p:sp>
        <p:nvSpPr>
          <p:cNvPr id="3" name="TextBox 2"/>
          <p:cNvSpPr txBox="1"/>
          <p:nvPr/>
        </p:nvSpPr>
        <p:spPr>
          <a:xfrm>
            <a:off x="3995935" y="-99392"/>
            <a:ext cx="4896545" cy="707886"/>
          </a:xfrm>
          <a:prstGeom prst="rect">
            <a:avLst/>
          </a:prstGeom>
          <a:noFill/>
        </p:spPr>
        <p:txBody>
          <a:bodyPr wrap="square" rtlCol="0">
            <a:spAutoFit/>
          </a:bodyPr>
          <a:lstStyle/>
          <a:p>
            <a:r>
              <a:rPr lang="ru-RU" sz="4000" b="1" dirty="0">
                <a:solidFill>
                  <a:srgbClr val="FF0000"/>
                </a:solidFill>
                <a:latin typeface="Times New Roman" pitchFamily="18" charset="0"/>
                <a:cs typeface="Times New Roman" pitchFamily="18" charset="0"/>
              </a:rPr>
              <a:t>Пожелания друзьям</a:t>
            </a:r>
          </a:p>
        </p:txBody>
      </p:sp>
    </p:spTree>
    <p:extLst>
      <p:ext uri="{BB962C8B-B14F-4D97-AF65-F5344CB8AC3E}">
        <p14:creationId xmlns:p14="http://schemas.microsoft.com/office/powerpoint/2010/main" val="89108090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75B6-1CAE-77EC-E2F0-84CA62829261}"/>
            </a:ext>
          </a:extLst>
        </p:cNvPr>
        <p:cNvGrpSpPr/>
        <p:nvPr/>
      </p:nvGrpSpPr>
      <p:grpSpPr>
        <a:xfrm>
          <a:off x="0" y="0"/>
          <a:ext cx="0" cy="0"/>
          <a:chOff x="0" y="0"/>
          <a:chExt cx="0" cy="0"/>
        </a:xfrm>
      </p:grpSpPr>
      <p:pic>
        <p:nvPicPr>
          <p:cNvPr id="5" name="Picture 2" descr="http://900igr.net/up/datai/174458/0016-027-.jpg">
            <a:extLst>
              <a:ext uri="{FF2B5EF4-FFF2-40B4-BE49-F238E27FC236}">
                <a16:creationId xmlns:a16="http://schemas.microsoft.com/office/drawing/2014/main" id="{1B9CF453-6DA5-C3F7-E084-8A5F8F144EC0}"/>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694"/>
            <a:ext cx="9280539" cy="6875690"/>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1026" name="Picture 2" descr="http://razumovskiyvestnik.ru/wp-content/uploads/2017/11/hello_html_m172392cd.jpg">
            <a:extLst>
              <a:ext uri="{FF2B5EF4-FFF2-40B4-BE49-F238E27FC236}">
                <a16:creationId xmlns:a16="http://schemas.microsoft.com/office/drawing/2014/main" id="{FCBA133D-1A0C-0B83-4BF8-72002BCAA94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 y="0"/>
            <a:ext cx="9280539" cy="686752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D2A6F662-B215-409B-6FEF-B0B56B893F31}"/>
              </a:ext>
            </a:extLst>
          </p:cNvPr>
          <p:cNvSpPr/>
          <p:nvPr/>
        </p:nvSpPr>
        <p:spPr>
          <a:xfrm>
            <a:off x="3563888" y="260648"/>
            <a:ext cx="5400600" cy="1569660"/>
          </a:xfrm>
          <a:prstGeom prst="rect">
            <a:avLst/>
          </a:prstGeom>
        </p:spPr>
        <p:txBody>
          <a:bodyPr wrap="square">
            <a:spAutoFit/>
          </a:bodyPr>
          <a:lstStyle/>
          <a:p>
            <a:pPr algn="ctr"/>
            <a:r>
              <a:rPr lang="ru-RU" sz="4800" b="1" dirty="0">
                <a:solidFill>
                  <a:srgbClr val="FF0000"/>
                </a:solidFill>
                <a:latin typeface="Times New Roman" pitchFamily="18" charset="0"/>
                <a:cs typeface="Times New Roman" pitchFamily="18" charset="0"/>
              </a:rPr>
              <a:t>«Маршак - друг детей»</a:t>
            </a:r>
          </a:p>
        </p:txBody>
      </p:sp>
      <p:sp>
        <p:nvSpPr>
          <p:cNvPr id="6" name="Прямоугольник 5">
            <a:extLst>
              <a:ext uri="{FF2B5EF4-FFF2-40B4-BE49-F238E27FC236}">
                <a16:creationId xmlns:a16="http://schemas.microsoft.com/office/drawing/2014/main" id="{20C07132-A074-F3E5-369A-D13C61DED721}"/>
              </a:ext>
            </a:extLst>
          </p:cNvPr>
          <p:cNvSpPr/>
          <p:nvPr/>
        </p:nvSpPr>
        <p:spPr>
          <a:xfrm>
            <a:off x="4067944" y="2636912"/>
            <a:ext cx="4572000" cy="923330"/>
          </a:xfrm>
          <a:prstGeom prst="rect">
            <a:avLst/>
          </a:prstGeom>
        </p:spPr>
        <p:txBody>
          <a:bodyPr>
            <a:spAutoFit/>
          </a:bodyPr>
          <a:lstStyle/>
          <a:p>
            <a:pPr algn="ctr"/>
            <a:r>
              <a:rPr lang="ru-RU" b="1" dirty="0">
                <a:latin typeface="Times New Roman" pitchFamily="18" charset="0"/>
                <a:cs typeface="Times New Roman" pitchFamily="18" charset="0"/>
              </a:rPr>
              <a:t>Автор:</a:t>
            </a:r>
          </a:p>
          <a:p>
            <a:pPr algn="ctr"/>
            <a:r>
              <a:rPr lang="ru-RU" b="1" dirty="0">
                <a:latin typeface="Times New Roman" pitchFamily="18" charset="0"/>
                <a:cs typeface="Times New Roman" pitchFamily="18" charset="0"/>
              </a:rPr>
              <a:t>Соловьева Е.Ю. библиотекарь</a:t>
            </a:r>
          </a:p>
          <a:p>
            <a:pPr algn="ctr"/>
            <a:r>
              <a:rPr lang="ru-RU" b="1" dirty="0">
                <a:latin typeface="Times New Roman" pitchFamily="18" charset="0"/>
                <a:cs typeface="Times New Roman" pitchFamily="18" charset="0"/>
              </a:rPr>
              <a:t>ЦДБ им. С. Маршака</a:t>
            </a:r>
          </a:p>
        </p:txBody>
      </p:sp>
    </p:spTree>
    <p:extLst>
      <p:ext uri="{BB962C8B-B14F-4D97-AF65-F5344CB8AC3E}">
        <p14:creationId xmlns:p14="http://schemas.microsoft.com/office/powerpoint/2010/main" val="84493373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 name="Рисунок 5" descr="Маршак очень редко бывал &quot;хорошим мальчиком&quot;. То ввязывался на дворе в драку, то уходил без спросу в гости, то разбивал абажур от лампы или банку с вареньем. В раннем детстве он не ходил, а только бегал - да так стремительно, что все хрупкие, бьющиеся вещи как будто сами подворачивались ему под руки и под ноги. С.Я. Маршак. Около 1889 г."/>
          <p:cNvPicPr/>
          <p:nvPr/>
        </p:nvPicPr>
        <p:blipFill>
          <a:blip r:embed="rId3" cstate="print"/>
          <a:srcRect/>
          <a:stretch>
            <a:fillRect/>
          </a:stretch>
        </p:blipFill>
        <p:spPr bwMode="auto">
          <a:xfrm>
            <a:off x="3560998" y="426561"/>
            <a:ext cx="2016224" cy="2983300"/>
          </a:xfrm>
          <a:prstGeom prst="rect">
            <a:avLst/>
          </a:prstGeom>
          <a:noFill/>
          <a:ln w="9525">
            <a:noFill/>
            <a:miter lim="800000"/>
            <a:headEnd/>
            <a:tailEnd/>
          </a:ln>
          <a:scene3d>
            <a:camera prst="orthographicFront"/>
            <a:lightRig rig="threePt" dir="t"/>
          </a:scene3d>
          <a:sp3d>
            <a:bevelT prst="angle"/>
          </a:sp3d>
        </p:spPr>
      </p:pic>
      <p:sp>
        <p:nvSpPr>
          <p:cNvPr id="7" name="Прямоугольник 6"/>
          <p:cNvSpPr/>
          <p:nvPr/>
        </p:nvSpPr>
        <p:spPr>
          <a:xfrm>
            <a:off x="5577222" y="517827"/>
            <a:ext cx="3168352" cy="2800767"/>
          </a:xfrm>
          <a:prstGeom prst="rect">
            <a:avLst/>
          </a:prstGeom>
        </p:spPr>
        <p:txBody>
          <a:bodyPr wrap="square">
            <a:spAutoFit/>
          </a:bodyPr>
          <a:lstStyle/>
          <a:p>
            <a:pPr algn="ctr"/>
            <a:r>
              <a:rPr lang="ru-RU" sz="2800" b="1" kern="0" dirty="0">
                <a:latin typeface="Times New Roman" pitchFamily="18" charset="0"/>
                <a:cs typeface="Times New Roman" pitchFamily="18" charset="0"/>
              </a:rPr>
              <a:t>Самуил Маршак родился</a:t>
            </a:r>
            <a:br>
              <a:rPr lang="ru-RU" sz="2800" b="1" kern="0" dirty="0">
                <a:latin typeface="Times New Roman" pitchFamily="18" charset="0"/>
                <a:cs typeface="Times New Roman" pitchFamily="18" charset="0"/>
              </a:rPr>
            </a:br>
            <a:r>
              <a:rPr lang="ru-RU" sz="2800" b="1" kern="0" dirty="0">
                <a:latin typeface="Times New Roman" pitchFamily="18" charset="0"/>
                <a:cs typeface="Times New Roman" pitchFamily="18" charset="0"/>
              </a:rPr>
              <a:t> 22 ноября 1887 г.</a:t>
            </a:r>
            <a:br>
              <a:rPr lang="ru-RU" sz="2800" b="1" kern="0" dirty="0">
                <a:latin typeface="Times New Roman" pitchFamily="18" charset="0"/>
                <a:cs typeface="Times New Roman" pitchFamily="18" charset="0"/>
              </a:rPr>
            </a:br>
            <a:r>
              <a:rPr lang="ru-RU" sz="2800" b="1" kern="0" dirty="0">
                <a:latin typeface="Times New Roman" pitchFamily="18" charset="0"/>
                <a:cs typeface="Times New Roman" pitchFamily="18" charset="0"/>
              </a:rPr>
              <a:t>в Воронежской губернии </a:t>
            </a:r>
            <a:br>
              <a:rPr lang="ru-RU" sz="2000" kern="0" dirty="0">
                <a:latin typeface="Arial"/>
              </a:rPr>
            </a:br>
            <a:br>
              <a:rPr lang="ru-RU" dirty="0">
                <a:ea typeface="Calibri"/>
                <a:cs typeface="Times New Roman"/>
              </a:rPr>
            </a:br>
            <a:endParaRPr lang="ru-RU" dirty="0"/>
          </a:p>
        </p:txBody>
      </p:sp>
      <p:sp>
        <p:nvSpPr>
          <p:cNvPr id="11" name="Прямоугольник 10"/>
          <p:cNvSpPr/>
          <p:nvPr/>
        </p:nvSpPr>
        <p:spPr>
          <a:xfrm>
            <a:off x="107504" y="5157192"/>
            <a:ext cx="2181296" cy="1261884"/>
          </a:xfrm>
          <a:prstGeom prst="rect">
            <a:avLst/>
          </a:prstGeom>
        </p:spPr>
        <p:txBody>
          <a:bodyPr wrap="square">
            <a:spAutoFit/>
          </a:bodyPr>
          <a:lstStyle/>
          <a:p>
            <a:r>
              <a:rPr lang="ru-RU" sz="2000" b="1" dirty="0">
                <a:latin typeface="Times New Roman" pitchFamily="18" charset="0"/>
                <a:ea typeface="Calibri"/>
                <a:cs typeface="Times New Roman" pitchFamily="18" charset="0"/>
              </a:rPr>
              <a:t>Яков </a:t>
            </a:r>
            <a:r>
              <a:rPr lang="ru-RU" sz="2000" b="1" dirty="0" err="1">
                <a:latin typeface="Times New Roman" pitchFamily="18" charset="0"/>
                <a:ea typeface="Calibri"/>
                <a:cs typeface="Times New Roman" pitchFamily="18" charset="0"/>
              </a:rPr>
              <a:t>Миронович</a:t>
            </a:r>
            <a:r>
              <a:rPr lang="ru-RU" sz="2000" b="1" dirty="0">
                <a:latin typeface="Times New Roman" pitchFamily="18" charset="0"/>
                <a:ea typeface="Calibri"/>
                <a:cs typeface="Times New Roman" pitchFamily="18" charset="0"/>
              </a:rPr>
              <a:t> </a:t>
            </a:r>
          </a:p>
          <a:p>
            <a:pPr algn="ctr"/>
            <a:r>
              <a:rPr lang="ru-RU" sz="2000" b="1" dirty="0">
                <a:latin typeface="Times New Roman" pitchFamily="18" charset="0"/>
                <a:ea typeface="Calibri"/>
                <a:cs typeface="Times New Roman" pitchFamily="18" charset="0"/>
              </a:rPr>
              <a:t>Маршак</a:t>
            </a:r>
          </a:p>
          <a:p>
            <a:pPr algn="ctr"/>
            <a:r>
              <a:rPr lang="ru-RU" dirty="0">
                <a:latin typeface="Times New Roman" pitchFamily="18" charset="0"/>
                <a:ea typeface="Calibri"/>
                <a:cs typeface="Times New Roman" pitchFamily="18" charset="0"/>
              </a:rPr>
              <a:t>отец С.Я. Маршака,</a:t>
            </a:r>
          </a:p>
          <a:p>
            <a:pPr algn="ctr"/>
            <a:r>
              <a:rPr lang="ru-RU" dirty="0">
                <a:solidFill>
                  <a:srgbClr val="2A2A2A"/>
                </a:solidFill>
                <a:latin typeface="Times New Roman" pitchFamily="18" charset="0"/>
                <a:ea typeface="Times New Roman"/>
                <a:cs typeface="Times New Roman" pitchFamily="18" charset="0"/>
              </a:rPr>
              <a:t>заводской техник</a:t>
            </a:r>
            <a:endParaRPr lang="ru-RU" dirty="0">
              <a:latin typeface="Times New Roman" pitchFamily="18" charset="0"/>
              <a:ea typeface="Calibri"/>
              <a:cs typeface="Times New Roman" pitchFamily="18" charset="0"/>
            </a:endParaRPr>
          </a:p>
        </p:txBody>
      </p:sp>
      <p:sp>
        <p:nvSpPr>
          <p:cNvPr id="12" name="Прямоугольник 11"/>
          <p:cNvSpPr/>
          <p:nvPr/>
        </p:nvSpPr>
        <p:spPr>
          <a:xfrm>
            <a:off x="6516216" y="4870950"/>
            <a:ext cx="2520280" cy="1437317"/>
          </a:xfrm>
          <a:prstGeom prst="rect">
            <a:avLst/>
          </a:prstGeom>
        </p:spPr>
        <p:txBody>
          <a:bodyPr wrap="square">
            <a:spAutoFit/>
          </a:bodyPr>
          <a:lstStyle/>
          <a:p>
            <a:pPr algn="ctr">
              <a:lnSpc>
                <a:spcPct val="115000"/>
              </a:lnSpc>
            </a:pPr>
            <a:r>
              <a:rPr lang="ru-RU" sz="2000" b="1" dirty="0">
                <a:latin typeface="Times New Roman" pitchFamily="18" charset="0"/>
                <a:ea typeface="Calibri"/>
                <a:cs typeface="Times New Roman" pitchFamily="18" charset="0"/>
              </a:rPr>
              <a:t>Евгения Борисовна Маршак</a:t>
            </a:r>
            <a:br>
              <a:rPr lang="ru-RU" sz="2000" b="1" dirty="0">
                <a:latin typeface="Times New Roman" pitchFamily="18" charset="0"/>
                <a:ea typeface="Calibri"/>
                <a:cs typeface="Times New Roman" pitchFamily="18" charset="0"/>
              </a:rPr>
            </a:br>
            <a:r>
              <a:rPr lang="ru-RU" dirty="0">
                <a:latin typeface="Times New Roman" pitchFamily="18" charset="0"/>
                <a:ea typeface="Calibri"/>
                <a:cs typeface="Times New Roman" pitchFamily="18" charset="0"/>
              </a:rPr>
              <a:t>мать С.Я. Маршака,</a:t>
            </a:r>
          </a:p>
          <a:p>
            <a:pPr algn="ctr">
              <a:lnSpc>
                <a:spcPct val="115000"/>
              </a:lnSpc>
            </a:pPr>
            <a:r>
              <a:rPr lang="ru-RU" dirty="0">
                <a:latin typeface="Times New Roman" pitchFamily="18" charset="0"/>
                <a:ea typeface="Calibri"/>
                <a:cs typeface="Times New Roman" pitchFamily="18" charset="0"/>
              </a:rPr>
              <a:t>домохозяйка</a:t>
            </a:r>
          </a:p>
        </p:txBody>
      </p:sp>
      <p:pic>
        <p:nvPicPr>
          <p:cNvPr id="13" name="Picture 6" descr="отец"/>
          <p:cNvPicPr>
            <a:picLocks noChangeAspect="1" noChangeArrowheads="1"/>
          </p:cNvPicPr>
          <p:nvPr/>
        </p:nvPicPr>
        <p:blipFill>
          <a:blip r:embed="rId4"/>
          <a:srcRect/>
          <a:stretch>
            <a:fillRect/>
          </a:stretch>
        </p:blipFill>
        <p:spPr>
          <a:xfrm>
            <a:off x="2288801" y="3573016"/>
            <a:ext cx="1923160" cy="2783212"/>
          </a:xfrm>
          <a:prstGeom prst="rect">
            <a:avLst/>
          </a:prstGeom>
          <a:ln>
            <a:noFill/>
          </a:ln>
          <a:effectLst>
            <a:softEdge rad="112500"/>
          </a:effectLst>
          <a:scene3d>
            <a:camera prst="orthographicFront"/>
            <a:lightRig rig="threePt" dir="t"/>
          </a:scene3d>
          <a:sp3d>
            <a:bevelT prst="angle"/>
          </a:sp3d>
        </p:spPr>
      </p:pic>
      <p:pic>
        <p:nvPicPr>
          <p:cNvPr id="14" name="Picture 7" descr="мать"/>
          <p:cNvPicPr>
            <a:picLocks noChangeAspect="1" noChangeArrowheads="1"/>
          </p:cNvPicPr>
          <p:nvPr/>
        </p:nvPicPr>
        <p:blipFill>
          <a:blip r:embed="rId5"/>
          <a:srcRect/>
          <a:stretch>
            <a:fillRect/>
          </a:stretch>
        </p:blipFill>
        <p:spPr>
          <a:xfrm>
            <a:off x="4499992" y="3573016"/>
            <a:ext cx="1944216" cy="2808312"/>
          </a:xfrm>
          <a:prstGeom prst="rect">
            <a:avLst/>
          </a:prstGeom>
          <a:ln>
            <a:noFill/>
          </a:ln>
          <a:effectLst>
            <a:softEdge rad="112500"/>
          </a:effectLst>
          <a:scene3d>
            <a:camera prst="orthographicFront"/>
            <a:lightRig rig="threePt" dir="t"/>
          </a:scene3d>
          <a:sp3d>
            <a:bevelT prst="angle"/>
          </a:sp3d>
        </p:spPr>
      </p:pic>
      <p:sp>
        <p:nvSpPr>
          <p:cNvPr id="2" name="Прямоугольник 1"/>
          <p:cNvSpPr/>
          <p:nvPr/>
        </p:nvSpPr>
        <p:spPr>
          <a:xfrm>
            <a:off x="314170" y="1410378"/>
            <a:ext cx="2890600" cy="1200329"/>
          </a:xfrm>
          <a:prstGeom prst="rect">
            <a:avLst/>
          </a:prstGeom>
        </p:spPr>
        <p:txBody>
          <a:bodyPr wrap="none">
            <a:spAutoFit/>
          </a:bodyPr>
          <a:lstStyle/>
          <a:p>
            <a:pPr algn="ctr"/>
            <a:r>
              <a:rPr lang="ru-RU" sz="7200" b="1" dirty="0">
                <a:solidFill>
                  <a:srgbClr val="FF0000"/>
                </a:solidFill>
                <a:latin typeface="Times New Roman" pitchFamily="18" charset="0"/>
                <a:cs typeface="Times New Roman" pitchFamily="18" charset="0"/>
              </a:rPr>
              <a:t>Семья</a:t>
            </a:r>
          </a:p>
        </p:txBody>
      </p:sp>
    </p:spTree>
    <p:extLst>
      <p:ext uri="{BB962C8B-B14F-4D97-AF65-F5344CB8AC3E}">
        <p14:creationId xmlns:p14="http://schemas.microsoft.com/office/powerpoint/2010/main" val="19496165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894"/>
            <a:ext cx="9149780" cy="689627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6" name="Picture 11" descr="С.Я. Маршак и М.Я. Маршак"/>
          <p:cNvPicPr>
            <a:picLocks noChangeAspect="1" noChangeArrowheads="1"/>
          </p:cNvPicPr>
          <p:nvPr/>
        </p:nvPicPr>
        <p:blipFill>
          <a:blip r:embed="rId3"/>
          <a:srcRect/>
          <a:stretch>
            <a:fillRect/>
          </a:stretch>
        </p:blipFill>
        <p:spPr>
          <a:xfrm>
            <a:off x="2968910" y="405234"/>
            <a:ext cx="3200400" cy="4679950"/>
          </a:xfrm>
          <a:prstGeom prst="rect">
            <a:avLst/>
          </a:prstGeom>
          <a:ln>
            <a:noFill/>
          </a:ln>
          <a:effectLst>
            <a:softEdge rad="112500"/>
          </a:effectLst>
          <a:scene3d>
            <a:camera prst="orthographicFront"/>
            <a:lightRig rig="threePt" dir="t"/>
          </a:scene3d>
          <a:sp3d>
            <a:bevelT prst="angle"/>
          </a:sp3d>
        </p:spPr>
      </p:pic>
      <p:sp>
        <p:nvSpPr>
          <p:cNvPr id="7" name="Прямоугольник 6"/>
          <p:cNvSpPr/>
          <p:nvPr/>
        </p:nvSpPr>
        <p:spPr>
          <a:xfrm>
            <a:off x="395537" y="5085750"/>
            <a:ext cx="8136904" cy="1569660"/>
          </a:xfrm>
          <a:prstGeom prst="rect">
            <a:avLst/>
          </a:prstGeom>
        </p:spPr>
        <p:txBody>
          <a:bodyPr wrap="square">
            <a:spAutoFit/>
          </a:bodyPr>
          <a:lstStyle/>
          <a:p>
            <a:pPr algn="ctr"/>
            <a:r>
              <a:rPr lang="ru-RU" altLang="ru-RU" sz="3200" b="1" dirty="0">
                <a:latin typeface="Times New Roman" pitchFamily="18" charset="0"/>
                <a:cs typeface="Times New Roman" pitchFamily="18" charset="0"/>
              </a:rPr>
              <a:t>С.Я. Маршак (справа) со старшим братом </a:t>
            </a:r>
          </a:p>
          <a:p>
            <a:pPr algn="ctr"/>
            <a:r>
              <a:rPr lang="ru-RU" altLang="ru-RU" sz="3200" b="1" dirty="0">
                <a:latin typeface="Times New Roman" pitchFamily="18" charset="0"/>
                <a:cs typeface="Times New Roman" pitchFamily="18" charset="0"/>
              </a:rPr>
              <a:t>Моисеем Яковлевичем Маршаком </a:t>
            </a:r>
          </a:p>
          <a:p>
            <a:pPr algn="ctr"/>
            <a:r>
              <a:rPr lang="ru-RU" altLang="ru-RU" sz="3200" b="1" dirty="0">
                <a:latin typeface="Times New Roman" pitchFamily="18" charset="0"/>
                <a:cs typeface="Times New Roman" pitchFamily="18" charset="0"/>
              </a:rPr>
              <a:t>Лето 1905 </a:t>
            </a:r>
          </a:p>
        </p:txBody>
      </p:sp>
    </p:spTree>
    <p:extLst>
      <p:ext uri="{BB962C8B-B14F-4D97-AF65-F5344CB8AC3E}">
        <p14:creationId xmlns:p14="http://schemas.microsoft.com/office/powerpoint/2010/main" val="252710256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0894"/>
            <a:ext cx="9149780" cy="689627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 name="Picture 10" descr="С.Я. Маршак в кругу родных и близких"/>
          <p:cNvPicPr>
            <a:picLocks noChangeAspect="1" noChangeArrowheads="1"/>
          </p:cNvPicPr>
          <p:nvPr/>
        </p:nvPicPr>
        <p:blipFill>
          <a:blip r:embed="rId3"/>
          <a:srcRect l="3447" r="17233" b="-458"/>
          <a:stretch>
            <a:fillRect/>
          </a:stretch>
        </p:blipFill>
        <p:spPr>
          <a:xfrm>
            <a:off x="1835150" y="476250"/>
            <a:ext cx="5327650" cy="4478338"/>
          </a:xfrm>
          <a:prstGeom prst="rect">
            <a:avLst/>
          </a:prstGeom>
          <a:ln>
            <a:noFill/>
          </a:ln>
          <a:effectLst>
            <a:softEdge rad="112500"/>
          </a:effectLst>
          <a:scene3d>
            <a:camera prst="orthographicFront"/>
            <a:lightRig rig="threePt" dir="t"/>
          </a:scene3d>
          <a:sp3d>
            <a:bevelT prst="angle"/>
          </a:sp3d>
        </p:spPr>
      </p:pic>
      <p:sp>
        <p:nvSpPr>
          <p:cNvPr id="4" name="Прямоугольник 3"/>
          <p:cNvSpPr/>
          <p:nvPr/>
        </p:nvSpPr>
        <p:spPr>
          <a:xfrm>
            <a:off x="395536" y="4961147"/>
            <a:ext cx="8208912" cy="1569660"/>
          </a:xfrm>
          <a:prstGeom prst="rect">
            <a:avLst/>
          </a:prstGeom>
        </p:spPr>
        <p:txBody>
          <a:bodyPr wrap="square">
            <a:spAutoFit/>
          </a:bodyPr>
          <a:lstStyle/>
          <a:p>
            <a:pPr algn="ctr"/>
            <a:r>
              <a:rPr lang="ru-RU" altLang="ru-RU" sz="3200" b="1" dirty="0">
                <a:latin typeface="Times New Roman" pitchFamily="18" charset="0"/>
                <a:cs typeface="Times New Roman" pitchFamily="18" charset="0"/>
              </a:rPr>
              <a:t>С.Я. Маршак (слева в верхнем ряду) в кругу родных и друзей</a:t>
            </a:r>
            <a:br>
              <a:rPr lang="ru-RU" altLang="ru-RU" sz="3200" b="1" dirty="0">
                <a:latin typeface="Times New Roman" pitchFamily="18" charset="0"/>
                <a:cs typeface="Times New Roman" pitchFamily="18" charset="0"/>
              </a:rPr>
            </a:br>
            <a:r>
              <a:rPr lang="ru-RU" altLang="ru-RU" sz="3200" b="1" dirty="0">
                <a:latin typeface="Times New Roman" pitchFamily="18" charset="0"/>
                <a:cs typeface="Times New Roman" pitchFamily="18" charset="0"/>
              </a:rPr>
              <a:t>1906</a:t>
            </a:r>
          </a:p>
        </p:txBody>
      </p:sp>
    </p:spTree>
    <p:extLst>
      <p:ext uri="{BB962C8B-B14F-4D97-AF65-F5344CB8AC3E}">
        <p14:creationId xmlns:p14="http://schemas.microsoft.com/office/powerpoint/2010/main" val="25300935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С.Я. Маршак с отцом и братьями"/>
          <p:cNvPicPr>
            <a:picLocks noChangeAspect="1" noChangeArrowheads="1"/>
          </p:cNvPicPr>
          <p:nvPr/>
        </p:nvPicPr>
        <p:blipFill>
          <a:blip r:embed="rId3">
            <a:lum bright="-6000"/>
          </a:blip>
          <a:srcRect/>
          <a:stretch>
            <a:fillRect/>
          </a:stretch>
        </p:blipFill>
        <p:spPr>
          <a:xfrm>
            <a:off x="3059832" y="430463"/>
            <a:ext cx="3455987" cy="4608513"/>
          </a:xfrm>
          <a:prstGeom prst="rect">
            <a:avLst/>
          </a:prstGeom>
          <a:ln>
            <a:noFill/>
          </a:ln>
          <a:effectLst>
            <a:softEdge rad="112500"/>
          </a:effectLst>
          <a:scene3d>
            <a:camera prst="orthographicFront"/>
            <a:lightRig rig="threePt" dir="t"/>
          </a:scene3d>
          <a:sp3d>
            <a:bevelT prst="angle"/>
          </a:sp3d>
        </p:spPr>
      </p:pic>
      <p:sp>
        <p:nvSpPr>
          <p:cNvPr id="5" name="Прямоугольник 4"/>
          <p:cNvSpPr/>
          <p:nvPr/>
        </p:nvSpPr>
        <p:spPr>
          <a:xfrm>
            <a:off x="-111411" y="5058867"/>
            <a:ext cx="9361041" cy="1421928"/>
          </a:xfrm>
          <a:prstGeom prst="rect">
            <a:avLst/>
          </a:prstGeom>
        </p:spPr>
        <p:txBody>
          <a:bodyPr wrap="square">
            <a:spAutoFit/>
          </a:bodyPr>
          <a:lstStyle/>
          <a:p>
            <a:pPr algn="ctr">
              <a:lnSpc>
                <a:spcPct val="90000"/>
              </a:lnSpc>
            </a:pPr>
            <a:r>
              <a:rPr lang="ru-RU" altLang="ru-RU" sz="2400" b="1" dirty="0">
                <a:latin typeface="Times New Roman" pitchFamily="18" charset="0"/>
                <a:cs typeface="Times New Roman" pitchFamily="18" charset="0"/>
              </a:rPr>
              <a:t>С.Я. Маршак с отцом и братьями.</a:t>
            </a:r>
            <a:br>
              <a:rPr lang="ru-RU" altLang="ru-RU" sz="2400" b="1" dirty="0">
                <a:latin typeface="Times New Roman" pitchFamily="18" charset="0"/>
                <a:cs typeface="Times New Roman" pitchFamily="18" charset="0"/>
              </a:rPr>
            </a:br>
            <a:r>
              <a:rPr lang="ru-RU" altLang="ru-RU" sz="2400" b="1" dirty="0">
                <a:latin typeface="Times New Roman" pitchFamily="18" charset="0"/>
                <a:cs typeface="Times New Roman" pitchFamily="18" charset="0"/>
              </a:rPr>
              <a:t>Стоят (слева направо): Самуил Яковлевич и Илья Яковлевич. </a:t>
            </a:r>
          </a:p>
          <a:p>
            <a:pPr algn="ctr">
              <a:lnSpc>
                <a:spcPct val="90000"/>
              </a:lnSpc>
            </a:pPr>
            <a:r>
              <a:rPr lang="ru-RU" altLang="ru-RU" sz="2400" b="1" dirty="0">
                <a:latin typeface="Times New Roman" pitchFamily="18" charset="0"/>
                <a:cs typeface="Times New Roman" pitchFamily="18" charset="0"/>
              </a:rPr>
              <a:t>Сидят: Яков </a:t>
            </a:r>
            <a:r>
              <a:rPr lang="ru-RU" altLang="ru-RU" sz="2400" b="1" dirty="0" err="1">
                <a:latin typeface="Times New Roman" pitchFamily="18" charset="0"/>
                <a:cs typeface="Times New Roman" pitchFamily="18" charset="0"/>
              </a:rPr>
              <a:t>Миронович</a:t>
            </a:r>
            <a:r>
              <a:rPr lang="ru-RU" altLang="ru-RU" sz="2400" b="1" dirty="0">
                <a:latin typeface="Times New Roman" pitchFamily="18" charset="0"/>
                <a:cs typeface="Times New Roman" pitchFamily="18" charset="0"/>
              </a:rPr>
              <a:t> и Моисей Яковлевич</a:t>
            </a:r>
            <a:br>
              <a:rPr lang="ru-RU" altLang="ru-RU" sz="2400" b="1" dirty="0">
                <a:latin typeface="Times New Roman" pitchFamily="18" charset="0"/>
                <a:cs typeface="Times New Roman" pitchFamily="18" charset="0"/>
              </a:rPr>
            </a:br>
            <a:r>
              <a:rPr lang="ru-RU" altLang="ru-RU" sz="2400" b="1" dirty="0">
                <a:latin typeface="Times New Roman" pitchFamily="18" charset="0"/>
                <a:cs typeface="Times New Roman" pitchFamily="18" charset="0"/>
              </a:rPr>
              <a:t>1910</a:t>
            </a:r>
          </a:p>
        </p:txBody>
      </p:sp>
    </p:spTree>
    <p:extLst>
      <p:ext uri="{BB962C8B-B14F-4D97-AF65-F5344CB8AC3E}">
        <p14:creationId xmlns:p14="http://schemas.microsoft.com/office/powerpoint/2010/main" val="25576413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 name="Рисунок 2" descr="detstvo02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412776"/>
            <a:ext cx="3169047" cy="428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010660" y="1052736"/>
            <a:ext cx="5670376" cy="4801314"/>
          </a:xfrm>
          <a:prstGeom prst="rect">
            <a:avLst/>
          </a:prstGeom>
        </p:spPr>
        <p:txBody>
          <a:bodyPr wrap="square">
            <a:spAutoFit/>
          </a:bodyPr>
          <a:lstStyle/>
          <a:p>
            <a:pPr algn="just"/>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sz="2400" b="1" dirty="0">
                <a:latin typeface="Times New Roman" pitchFamily="18" charset="0"/>
                <a:cs typeface="Times New Roman" pitchFamily="18" charset="0"/>
              </a:rPr>
              <a:t>Самуил получил хорошее домашнее образование, но очень редко бывал "хорошим мальчиком".</a:t>
            </a:r>
          </a:p>
          <a:p>
            <a:pPr algn="just"/>
            <a:r>
              <a:rPr lang="ru-RU" sz="2400" b="1" dirty="0">
                <a:latin typeface="Times New Roman" pitchFamily="18" charset="0"/>
                <a:cs typeface="Times New Roman" pitchFamily="18" charset="0"/>
              </a:rPr>
              <a:t>      То ввязывался на дворе в драку,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то уходил без спросу в гости, то разбивал абажур от лампы или банку с           </a:t>
            </a:r>
          </a:p>
          <a:p>
            <a:r>
              <a:rPr lang="ru-RU" sz="2400" b="1" dirty="0">
                <a:latin typeface="Times New Roman" pitchFamily="18" charset="0"/>
                <a:cs typeface="Times New Roman" pitchFamily="18" charset="0"/>
              </a:rPr>
              <a:t>вареньем. </a:t>
            </a:r>
            <a:br>
              <a:rPr lang="ru-RU" sz="2400" b="1" dirty="0">
                <a:latin typeface="Times New Roman" pitchFamily="18" charset="0"/>
                <a:cs typeface="Times New Roman" pitchFamily="18" charset="0"/>
              </a:rPr>
            </a:br>
            <a:r>
              <a:rPr lang="ru-RU" sz="2400" b="1" dirty="0">
                <a:latin typeface="Times New Roman" pitchFamily="18" charset="0"/>
                <a:cs typeface="Times New Roman" pitchFamily="18" charset="0"/>
              </a:rPr>
              <a:t>       В раннем детстве он не ходил, а только бегал– да так стремительно, что все хрупкие, бьющиеся вещи как будто сами подворачивались ему под руки и под ноги. </a:t>
            </a:r>
            <a:endParaRPr lang="ru-RU" sz="2400" b="1" dirty="0"/>
          </a:p>
        </p:txBody>
      </p:sp>
      <p:sp>
        <p:nvSpPr>
          <p:cNvPr id="5" name="TextBox 4"/>
          <p:cNvSpPr txBox="1"/>
          <p:nvPr/>
        </p:nvSpPr>
        <p:spPr>
          <a:xfrm>
            <a:off x="2123728" y="44624"/>
            <a:ext cx="5184576" cy="1323439"/>
          </a:xfrm>
          <a:prstGeom prst="rect">
            <a:avLst/>
          </a:prstGeom>
          <a:noFill/>
        </p:spPr>
        <p:txBody>
          <a:bodyPr wrap="square" rtlCol="0">
            <a:spAutoFit/>
          </a:bodyPr>
          <a:lstStyle/>
          <a:p>
            <a:pPr algn="ctr"/>
            <a:r>
              <a:rPr lang="ru-RU" sz="8000" b="1" dirty="0">
                <a:solidFill>
                  <a:srgbClr val="FF0000"/>
                </a:solidFill>
                <a:latin typeface="Times New Roman" pitchFamily="18" charset="0"/>
                <a:cs typeface="Times New Roman" pitchFamily="18" charset="0"/>
              </a:rPr>
              <a:t>Учёба</a:t>
            </a:r>
          </a:p>
        </p:txBody>
      </p:sp>
    </p:spTree>
    <p:extLst>
      <p:ext uri="{BB962C8B-B14F-4D97-AF65-F5344CB8AC3E}">
        <p14:creationId xmlns:p14="http://schemas.microsoft.com/office/powerpoint/2010/main" val="41146907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Самуил Яковлевич Маршак (1887 — 1964), поэт, переводчик."/>
          <p:cNvPicPr/>
          <p:nvPr/>
        </p:nvPicPr>
        <p:blipFill rotWithShape="1">
          <a:blip r:embed="rId3" cstate="print"/>
          <a:srcRect t="7488"/>
          <a:stretch/>
        </p:blipFill>
        <p:spPr bwMode="auto">
          <a:xfrm>
            <a:off x="683568" y="1410259"/>
            <a:ext cx="2838053" cy="4032448"/>
          </a:xfrm>
          <a:prstGeom prst="rect">
            <a:avLst/>
          </a:prstGeom>
          <a:noFill/>
          <a:ln w="9525">
            <a:noFill/>
            <a:miter lim="800000"/>
            <a:headEnd/>
            <a:tailEnd/>
          </a:ln>
          <a:scene3d>
            <a:camera prst="orthographicFront"/>
            <a:lightRig rig="threePt" dir="t"/>
          </a:scene3d>
          <a:sp3d>
            <a:bevelT prst="angle"/>
          </a:sp3d>
        </p:spPr>
      </p:pic>
      <p:sp>
        <p:nvSpPr>
          <p:cNvPr id="5" name="Прямоугольник 4"/>
          <p:cNvSpPr/>
          <p:nvPr/>
        </p:nvSpPr>
        <p:spPr>
          <a:xfrm>
            <a:off x="3521621" y="692696"/>
            <a:ext cx="5154835" cy="5016758"/>
          </a:xfrm>
          <a:prstGeom prst="rect">
            <a:avLst/>
          </a:prstGeom>
        </p:spPr>
        <p:txBody>
          <a:bodyPr wrap="square">
            <a:spAutoFit/>
          </a:bodyPr>
          <a:lstStyle/>
          <a:p>
            <a:pPr marL="45720" indent="0" algn="just">
              <a:buNone/>
            </a:pPr>
            <a:r>
              <a:rPr lang="ru-RU" sz="3200" b="1" dirty="0">
                <a:latin typeface="Times New Roman" pitchFamily="18" charset="0"/>
                <a:ea typeface="Times New Roman"/>
                <a:cs typeface="Times New Roman" pitchFamily="18" charset="0"/>
              </a:rPr>
              <a:t>1898—1906 </a:t>
            </a:r>
            <a:r>
              <a:rPr lang="ru-RU" sz="3200" b="1" dirty="0" err="1">
                <a:latin typeface="Times New Roman" pitchFamily="18" charset="0"/>
                <a:ea typeface="Times New Roman"/>
                <a:cs typeface="Times New Roman" pitchFamily="18" charset="0"/>
              </a:rPr>
              <a:t>г.г</a:t>
            </a:r>
            <a:r>
              <a:rPr lang="ru-RU" sz="3200" b="1" dirty="0">
                <a:latin typeface="Times New Roman" pitchFamily="18" charset="0"/>
                <a:ea typeface="Times New Roman"/>
                <a:cs typeface="Times New Roman" pitchFamily="18" charset="0"/>
              </a:rPr>
              <a:t>. учился  в </a:t>
            </a:r>
            <a:r>
              <a:rPr lang="ru-RU" sz="3200" b="1" dirty="0" err="1">
                <a:latin typeface="Times New Roman" pitchFamily="18" charset="0"/>
                <a:ea typeface="Times New Roman"/>
                <a:cs typeface="Times New Roman" pitchFamily="18" charset="0"/>
              </a:rPr>
              <a:t>Острогожской</a:t>
            </a:r>
            <a:r>
              <a:rPr lang="ru-RU" sz="3200" b="1" dirty="0">
                <a:solidFill>
                  <a:prstClr val="black"/>
                </a:solidFill>
                <a:latin typeface="Times New Roman" pitchFamily="18" charset="0"/>
                <a:ea typeface="Times New Roman"/>
                <a:cs typeface="Times New Roman" pitchFamily="18" charset="0"/>
              </a:rPr>
              <a:t> гимназии под Воронежем</a:t>
            </a:r>
            <a:r>
              <a:rPr lang="ru-RU" sz="3200" b="1" dirty="0">
                <a:latin typeface="Times New Roman" pitchFamily="18" charset="0"/>
                <a:ea typeface="Times New Roman"/>
                <a:cs typeface="Times New Roman" pitchFamily="18" charset="0"/>
              </a:rPr>
              <a:t>, 3-й Петербургской и Ялтинской гимназиях.</a:t>
            </a:r>
          </a:p>
          <a:p>
            <a:pPr marL="45720" indent="0" algn="just">
              <a:buNone/>
            </a:pPr>
            <a:r>
              <a:rPr lang="ru-RU" sz="3200" b="1" dirty="0">
                <a:latin typeface="Times New Roman" pitchFamily="18" charset="0"/>
                <a:cs typeface="Times New Roman" pitchFamily="18" charset="0"/>
              </a:rPr>
              <a:t>В 1912 году молодой писатель уехал учиться в Англию сначала в </a:t>
            </a:r>
            <a:r>
              <a:rPr lang="ru-RU" sz="3200" b="1" dirty="0" err="1">
                <a:latin typeface="Times New Roman" pitchFamily="18" charset="0"/>
                <a:cs typeface="Times New Roman" pitchFamily="18" charset="0"/>
              </a:rPr>
              <a:t>Политтехникуме</a:t>
            </a:r>
            <a:r>
              <a:rPr lang="ru-RU" sz="3200" b="1" dirty="0">
                <a:latin typeface="Times New Roman" pitchFamily="18" charset="0"/>
                <a:cs typeface="Times New Roman" pitchFamily="18" charset="0"/>
              </a:rPr>
              <a:t>, затем Лондонском университете</a:t>
            </a:r>
            <a:r>
              <a:rPr lang="ru-RU" sz="2800" b="1" dirty="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29043662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900igr.net/up/datai/174458/0016-027-.jp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0" y="-38278"/>
            <a:ext cx="9149780" cy="6896278"/>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pic>
        <p:nvPicPr>
          <p:cNvPr id="3" name="Picture 8" descr="detstvo21"/>
          <p:cNvPicPr>
            <a:picLocks noChangeAspect="1" noChangeArrowheads="1"/>
          </p:cNvPicPr>
          <p:nvPr/>
        </p:nvPicPr>
        <p:blipFill>
          <a:blip r:embed="rId3"/>
          <a:srcRect t="7207"/>
          <a:stretch>
            <a:fillRect/>
          </a:stretch>
        </p:blipFill>
        <p:spPr bwMode="auto">
          <a:xfrm>
            <a:off x="4860032" y="577484"/>
            <a:ext cx="3600400" cy="4478721"/>
          </a:xfrm>
          <a:prstGeom prst="rect">
            <a:avLst/>
          </a:prstGeom>
          <a:ln>
            <a:noFill/>
          </a:ln>
          <a:effectLst>
            <a:softEdge rad="112500"/>
          </a:effectLst>
          <a:scene3d>
            <a:camera prst="orthographicFront"/>
            <a:lightRig rig="threePt" dir="t"/>
          </a:scene3d>
          <a:sp3d>
            <a:bevelT prst="angle"/>
          </a:sp3d>
        </p:spPr>
      </p:pic>
      <p:sp>
        <p:nvSpPr>
          <p:cNvPr id="4" name="Прямоугольник 3"/>
          <p:cNvSpPr/>
          <p:nvPr/>
        </p:nvSpPr>
        <p:spPr>
          <a:xfrm>
            <a:off x="4054535" y="5064977"/>
            <a:ext cx="4556872" cy="1569660"/>
          </a:xfrm>
          <a:prstGeom prst="rect">
            <a:avLst/>
          </a:prstGeom>
        </p:spPr>
        <p:txBody>
          <a:bodyPr wrap="square">
            <a:spAutoFit/>
          </a:bodyPr>
          <a:lstStyle/>
          <a:p>
            <a:pPr algn="ctr"/>
            <a:r>
              <a:rPr lang="ru-RU" altLang="ru-RU" sz="2400" b="1" dirty="0">
                <a:latin typeface="Times New Roman" pitchFamily="18" charset="0"/>
                <a:cs typeface="Times New Roman" pitchFamily="18" charset="0"/>
              </a:rPr>
              <a:t>С.Я. Маршак (слева впереди) - ученик Ялтинской мужской гимназии - среди товарищей</a:t>
            </a:r>
            <a:br>
              <a:rPr lang="ru-RU" altLang="ru-RU" sz="2400" b="1" dirty="0">
                <a:latin typeface="Times New Roman" pitchFamily="18" charset="0"/>
                <a:cs typeface="Times New Roman" pitchFamily="18" charset="0"/>
              </a:rPr>
            </a:br>
            <a:r>
              <a:rPr lang="ru-RU" altLang="ru-RU" sz="2400" b="1" dirty="0">
                <a:latin typeface="Times New Roman" pitchFamily="18" charset="0"/>
                <a:cs typeface="Times New Roman" pitchFamily="18" charset="0"/>
              </a:rPr>
              <a:t>1906</a:t>
            </a:r>
          </a:p>
        </p:txBody>
      </p:sp>
      <p:pic>
        <p:nvPicPr>
          <p:cNvPr id="5" name="Picture 9" descr="detstvo05"/>
          <p:cNvPicPr>
            <a:picLocks noChangeAspect="1" noChangeArrowheads="1"/>
          </p:cNvPicPr>
          <p:nvPr/>
        </p:nvPicPr>
        <p:blipFill>
          <a:blip r:embed="rId4"/>
          <a:srcRect t="6384" b="7716"/>
          <a:stretch>
            <a:fillRect/>
          </a:stretch>
        </p:blipFill>
        <p:spPr>
          <a:xfrm>
            <a:off x="513777" y="548853"/>
            <a:ext cx="3626175" cy="3672235"/>
          </a:xfrm>
          <a:prstGeom prst="rect">
            <a:avLst/>
          </a:prstGeom>
          <a:ln>
            <a:noFill/>
          </a:ln>
          <a:effectLst>
            <a:softEdge rad="112500"/>
          </a:effectLst>
          <a:scene3d>
            <a:camera prst="orthographicFront"/>
            <a:lightRig rig="threePt" dir="t"/>
          </a:scene3d>
          <a:sp3d>
            <a:bevelT prst="angle"/>
          </a:sp3d>
        </p:spPr>
      </p:pic>
      <p:sp>
        <p:nvSpPr>
          <p:cNvPr id="6" name="Прямоугольник 5"/>
          <p:cNvSpPr/>
          <p:nvPr/>
        </p:nvSpPr>
        <p:spPr>
          <a:xfrm>
            <a:off x="398984" y="4271375"/>
            <a:ext cx="3648592" cy="1569660"/>
          </a:xfrm>
          <a:prstGeom prst="rect">
            <a:avLst/>
          </a:prstGeom>
        </p:spPr>
        <p:txBody>
          <a:bodyPr wrap="square">
            <a:spAutoFit/>
          </a:bodyPr>
          <a:lstStyle/>
          <a:p>
            <a:pPr algn="ctr"/>
            <a:r>
              <a:rPr lang="ru-RU" altLang="ru-RU" sz="2400" b="1" dirty="0">
                <a:latin typeface="Times New Roman" pitchFamily="18" charset="0"/>
                <a:cs typeface="Times New Roman" pitchFamily="18" charset="0"/>
              </a:rPr>
              <a:t>С.Я. Маршак (слева) - </a:t>
            </a:r>
            <a:br>
              <a:rPr lang="ru-RU" altLang="ru-RU" sz="2400" b="1" dirty="0">
                <a:latin typeface="Times New Roman" pitchFamily="18" charset="0"/>
                <a:cs typeface="Times New Roman" pitchFamily="18" charset="0"/>
              </a:rPr>
            </a:br>
            <a:r>
              <a:rPr lang="ru-RU" altLang="ru-RU" sz="2400" b="1" dirty="0">
                <a:latin typeface="Times New Roman" pitchFamily="18" charset="0"/>
                <a:cs typeface="Times New Roman" pitchFamily="18" charset="0"/>
              </a:rPr>
              <a:t>ученик </a:t>
            </a:r>
            <a:r>
              <a:rPr lang="ru-RU" altLang="ru-RU" sz="2400" b="1" dirty="0" err="1">
                <a:latin typeface="Times New Roman" pitchFamily="18" charset="0"/>
                <a:cs typeface="Times New Roman" pitchFamily="18" charset="0"/>
              </a:rPr>
              <a:t>Острогожской</a:t>
            </a:r>
            <a:r>
              <a:rPr lang="ru-RU" altLang="ru-RU" sz="2400" b="1" dirty="0">
                <a:latin typeface="Times New Roman" pitchFamily="18" charset="0"/>
                <a:cs typeface="Times New Roman" pitchFamily="18" charset="0"/>
              </a:rPr>
              <a:t> гимназии с товарищем</a:t>
            </a:r>
          </a:p>
          <a:p>
            <a:pPr algn="ctr"/>
            <a:r>
              <a:rPr lang="ru-RU" altLang="ru-RU" sz="2400" b="1" dirty="0">
                <a:latin typeface="Times New Roman" pitchFamily="18" charset="0"/>
                <a:cs typeface="Times New Roman" pitchFamily="18" charset="0"/>
              </a:rPr>
              <a:t> 1900</a:t>
            </a:r>
          </a:p>
        </p:txBody>
      </p:sp>
    </p:spTree>
    <p:extLst>
      <p:ext uri="{BB962C8B-B14F-4D97-AF65-F5344CB8AC3E}">
        <p14:creationId xmlns:p14="http://schemas.microsoft.com/office/powerpoint/2010/main" val="782927234"/>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TotalTime>
  <Words>958</Words>
  <Application>Microsoft Office PowerPoint</Application>
  <PresentationFormat>Экран (4:3)</PresentationFormat>
  <Paragraphs>89</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28</vt:i4>
      </vt:variant>
    </vt:vector>
  </HeadingPairs>
  <TitlesOfParts>
    <vt:vector size="36" baseType="lpstr">
      <vt:lpstr>Arial</vt:lpstr>
      <vt:lpstr>Calibri</vt:lpstr>
      <vt:lpstr>Cassandra</vt:lpstr>
      <vt:lpstr>Times New Roman</vt:lpstr>
      <vt:lpstr>Wingdings</vt:lpstr>
      <vt:lpstr>Wingdings 2</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Маршак  </vt:lpstr>
      <vt:lpstr>За свой многогранный труд</vt:lpstr>
      <vt:lpstr>Маршак награждён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cp:lastModifiedBy>
  <cp:revision>28</cp:revision>
  <dcterms:created xsi:type="dcterms:W3CDTF">2018-10-26T10:47:10Z</dcterms:created>
  <dcterms:modified xsi:type="dcterms:W3CDTF">2025-08-06T07:14:10Z</dcterms:modified>
</cp:coreProperties>
</file>